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charts/chart57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charts/chart46.xml" ContentType="application/vnd.openxmlformats-officedocument.drawingml.char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Override PartName="/ppt/charts/chart53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chart49.xml" ContentType="application/vnd.openxmlformats-officedocument.drawingml.chart+xml"/>
  <Override PartName="/ppt/charts/chart58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charts/chart47.xml" ContentType="application/vnd.openxmlformats-officedocument.drawingml.chart+xml"/>
  <Override PartName="/ppt/notesSlides/notesSlide19.xml" ContentType="application/vnd.openxmlformats-officedocument.presentationml.notesSlide+xml"/>
  <Override PartName="/ppt/charts/chart5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notesSlides/notesSlide17.xml" ContentType="application/vnd.openxmlformats-officedocument.presentationml.notesSlide+xml"/>
  <Override PartName="/ppt/charts/chart54.xml" ContentType="application/vnd.openxmlformats-officedocument.drawingml.chart+xml"/>
  <Override PartName="/ppt/charts/chart63.xml" ContentType="application/vnd.openxmlformats-officedocument.drawingml.char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ppt/notesSlides/notesSlide15.xml" ContentType="application/vnd.openxmlformats-officedocument.presentationml.notesSlide+xml"/>
  <Override PartName="/ppt/charts/chart43.xml" ContentType="application/vnd.openxmlformats-officedocument.drawingml.chart+xml"/>
  <Override PartName="/ppt/charts/chart52.xml" ContentType="application/vnd.openxmlformats-officedocument.drawingml.chart+xml"/>
  <Override PartName="/ppt/charts/chart61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charts/chart41.xml" ContentType="application/vnd.openxmlformats-officedocument.drawingml.chart+xml"/>
  <Override PartName="/ppt/charts/chart5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hart48.xml" ContentType="application/vnd.openxmlformats-officedocument.drawingml.char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9" r:id="rId4"/>
    <p:sldId id="278" r:id="rId5"/>
    <p:sldId id="258" r:id="rId6"/>
    <p:sldId id="260" r:id="rId7"/>
    <p:sldId id="261" r:id="rId8"/>
    <p:sldId id="267" r:id="rId9"/>
    <p:sldId id="262" r:id="rId10"/>
    <p:sldId id="263" r:id="rId11"/>
    <p:sldId id="274" r:id="rId12"/>
    <p:sldId id="276" r:id="rId13"/>
    <p:sldId id="268" r:id="rId14"/>
    <p:sldId id="270" r:id="rId15"/>
    <p:sldId id="277" r:id="rId16"/>
    <p:sldId id="264" r:id="rId17"/>
    <p:sldId id="271" r:id="rId18"/>
    <p:sldId id="272" r:id="rId19"/>
    <p:sldId id="269" r:id="rId20"/>
    <p:sldId id="273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Benchmarking%20IO%20for%202010\Bahan%20Presenta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8.7449037620297418E-2"/>
          <c:y val="1.0822510822510831E-2"/>
          <c:w val="0.91255096237970268"/>
          <c:h val="0.86063571599004673"/>
        </c:manualLayout>
      </c:layout>
      <c:lineChart>
        <c:grouping val="standard"/>
        <c:ser>
          <c:idx val="0"/>
          <c:order val="0"/>
          <c:tx>
            <c:strRef>
              <c:f>'Grafik Seri 2000'!$B$41</c:f>
              <c:strCache>
                <c:ptCount val="1"/>
                <c:pt idx="0">
                  <c:v>Seri 2000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'Grafik Seri 2000'!$C$40:$M$40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'Grafik Seri 2000'!$C$41:$M$41</c:f>
              <c:numCache>
                <c:formatCode>#,##0</c:formatCode>
                <c:ptCount val="11"/>
                <c:pt idx="0">
                  <c:v>1389769.9</c:v>
                </c:pt>
                <c:pt idx="1">
                  <c:v>1646322.0000000002</c:v>
                </c:pt>
                <c:pt idx="2">
                  <c:v>1821833.4000000004</c:v>
                </c:pt>
                <c:pt idx="3">
                  <c:v>2013674.6</c:v>
                </c:pt>
                <c:pt idx="4">
                  <c:v>2295826.1999999997</c:v>
                </c:pt>
                <c:pt idx="5">
                  <c:v>2774281.0999999987</c:v>
                </c:pt>
                <c:pt idx="6">
                  <c:v>3339216.8</c:v>
                </c:pt>
                <c:pt idx="7">
                  <c:v>3950893.2</c:v>
                </c:pt>
                <c:pt idx="8">
                  <c:v>4948688.4000000004</c:v>
                </c:pt>
                <c:pt idx="9">
                  <c:v>5603871.2000000011</c:v>
                </c:pt>
                <c:pt idx="10">
                  <c:v>6422918.2000000002</c:v>
                </c:pt>
              </c:numCache>
            </c:numRef>
          </c:val>
        </c:ser>
        <c:ser>
          <c:idx val="1"/>
          <c:order val="1"/>
          <c:tx>
            <c:strRef>
              <c:f>'Grafik Seri 2000'!$B$42</c:f>
              <c:strCache>
                <c:ptCount val="1"/>
                <c:pt idx="0">
                  <c:v>Bench IO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'Grafik Seri 2000'!$C$40:$M$40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'Grafik Seri 2000'!$C$42:$M$42</c:f>
              <c:numCache>
                <c:formatCode>#,##0</c:formatCode>
                <c:ptCount val="11"/>
                <c:pt idx="0">
                  <c:v>1389769.9000000663</c:v>
                </c:pt>
                <c:pt idx="1">
                  <c:v>1660701.1478728231</c:v>
                </c:pt>
                <c:pt idx="2">
                  <c:v>1854479.9972366139</c:v>
                </c:pt>
                <c:pt idx="3">
                  <c:v>2068083.5762639444</c:v>
                </c:pt>
                <c:pt idx="4">
                  <c:v>2378213.7015040535</c:v>
                </c:pt>
                <c:pt idx="5">
                  <c:v>2896944.962540884</c:v>
                </c:pt>
                <c:pt idx="6">
                  <c:v>3487546.687023933</c:v>
                </c:pt>
                <c:pt idx="7">
                  <c:v>4126841.4766494278</c:v>
                </c:pt>
                <c:pt idx="8">
                  <c:v>5167540.8971286388</c:v>
                </c:pt>
                <c:pt idx="9">
                  <c:v>5852864.7402322982</c:v>
                </c:pt>
                <c:pt idx="10">
                  <c:v>6709963.3460023599</c:v>
                </c:pt>
              </c:numCache>
            </c:numRef>
          </c:val>
        </c:ser>
        <c:marker val="1"/>
        <c:axId val="72855552"/>
        <c:axId val="72857088"/>
      </c:lineChart>
      <c:catAx>
        <c:axId val="72855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 sz="800">
                <a:latin typeface="+mj-lt"/>
              </a:defRPr>
            </a:pPr>
            <a:endParaRPr lang="en-US"/>
          </a:p>
        </c:txPr>
        <c:crossAx val="72857088"/>
        <c:crosses val="autoZero"/>
        <c:auto val="1"/>
        <c:lblAlgn val="ctr"/>
        <c:lblOffset val="100"/>
      </c:catAx>
      <c:valAx>
        <c:axId val="7285708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id-ID" sz="800">
                <a:latin typeface="+mj-lt"/>
              </a:defRPr>
            </a:pPr>
            <a:endParaRPr lang="en-US"/>
          </a:p>
        </c:txPr>
        <c:crossAx val="72855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10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Tahunan'!$B$17</c:f>
              <c:strCache>
                <c:ptCount val="1"/>
                <c:pt idx="0">
                  <c:v>Keu. Real Est. JP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Tahunan'!$C$17:$L$17</c:f>
              <c:numCache>
                <c:formatCode>#,##0</c:formatCode>
                <c:ptCount val="10"/>
                <c:pt idx="0">
                  <c:v>115463</c:v>
                </c:pt>
                <c:pt idx="1">
                  <c:v>135369.5</c:v>
                </c:pt>
                <c:pt idx="2">
                  <c:v>154442.29999999999</c:v>
                </c:pt>
                <c:pt idx="3">
                  <c:v>174074.5</c:v>
                </c:pt>
                <c:pt idx="4">
                  <c:v>194410.9</c:v>
                </c:pt>
                <c:pt idx="5">
                  <c:v>230522.7</c:v>
                </c:pt>
                <c:pt idx="6">
                  <c:v>269121.39999999997</c:v>
                </c:pt>
                <c:pt idx="7">
                  <c:v>305213.5</c:v>
                </c:pt>
                <c:pt idx="8">
                  <c:v>368129.69999999995</c:v>
                </c:pt>
                <c:pt idx="9">
                  <c:v>404013.4</c:v>
                </c:pt>
              </c:numCache>
            </c:numRef>
          </c:val>
        </c:ser>
        <c:ser>
          <c:idx val="1"/>
          <c:order val="1"/>
          <c:tx>
            <c:strRef>
              <c:f>'Grafik Sektoral Tahunan'!$B$18</c:f>
              <c:strCache>
                <c:ptCount val="1"/>
                <c:pt idx="0">
                  <c:v>Keu. Real Est. JP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Tahunan'!$C$18:$L$18</c:f>
              <c:numCache>
                <c:formatCode>#,##0</c:formatCode>
                <c:ptCount val="10"/>
                <c:pt idx="0">
                  <c:v>115463.00000002887</c:v>
                </c:pt>
                <c:pt idx="1">
                  <c:v>136308.45800133143</c:v>
                </c:pt>
                <c:pt idx="2">
                  <c:v>156655.048168598</c:v>
                </c:pt>
                <c:pt idx="3">
                  <c:v>177813.32822753108</c:v>
                </c:pt>
                <c:pt idx="4">
                  <c:v>200200.84207606933</c:v>
                </c:pt>
                <c:pt idx="5">
                  <c:v>239391.48274937534</c:v>
                </c:pt>
                <c:pt idx="6">
                  <c:v>280264.18395584164</c:v>
                </c:pt>
                <c:pt idx="7">
                  <c:v>318352.81592247263</c:v>
                </c:pt>
                <c:pt idx="8">
                  <c:v>384449.14932650584</c:v>
                </c:pt>
                <c:pt idx="9">
                  <c:v>422738.14697388519</c:v>
                </c:pt>
              </c:numCache>
            </c:numRef>
          </c:val>
        </c:ser>
        <c:marker val="1"/>
        <c:axId val="83369984"/>
        <c:axId val="83371520"/>
      </c:lineChart>
      <c:catAx>
        <c:axId val="833699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371520"/>
        <c:crosses val="autoZero"/>
        <c:auto val="1"/>
        <c:lblAlgn val="ctr"/>
        <c:lblOffset val="100"/>
      </c:catAx>
      <c:valAx>
        <c:axId val="8337152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369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Tahunan'!$B$19</c:f>
              <c:strCache>
                <c:ptCount val="1"/>
                <c:pt idx="0">
                  <c:v>Jasa-jasa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Tahunan'!$C$19:$L$19</c:f>
              <c:numCache>
                <c:formatCode>#,##0</c:formatCode>
                <c:ptCount val="10"/>
                <c:pt idx="0">
                  <c:v>129753.8</c:v>
                </c:pt>
                <c:pt idx="1">
                  <c:v>152258</c:v>
                </c:pt>
                <c:pt idx="2">
                  <c:v>165602.9</c:v>
                </c:pt>
                <c:pt idx="3">
                  <c:v>198825.9</c:v>
                </c:pt>
                <c:pt idx="4">
                  <c:v>236870.3</c:v>
                </c:pt>
                <c:pt idx="5">
                  <c:v>276204.2</c:v>
                </c:pt>
                <c:pt idx="6">
                  <c:v>336258.9</c:v>
                </c:pt>
                <c:pt idx="7">
                  <c:v>398196.7</c:v>
                </c:pt>
                <c:pt idx="8">
                  <c:v>481848.3</c:v>
                </c:pt>
                <c:pt idx="9">
                  <c:v>574116.5</c:v>
                </c:pt>
              </c:numCache>
            </c:numRef>
          </c:val>
        </c:ser>
        <c:ser>
          <c:idx val="1"/>
          <c:order val="1"/>
          <c:tx>
            <c:strRef>
              <c:f>'Grafik Sektoral Tahunan'!$B$20</c:f>
              <c:strCache>
                <c:ptCount val="1"/>
                <c:pt idx="0">
                  <c:v>Jasa-jasa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Tahunan'!$C$20:$L$20</c:f>
              <c:numCache>
                <c:formatCode>#,##0</c:formatCode>
                <c:ptCount val="10"/>
                <c:pt idx="0">
                  <c:v>129753.79999993293</c:v>
                </c:pt>
                <c:pt idx="1">
                  <c:v>153293.29892715078</c:v>
                </c:pt>
                <c:pt idx="2">
                  <c:v>168102.10506816753</c:v>
                </c:pt>
                <c:pt idx="3">
                  <c:v>203406.51515661911</c:v>
                </c:pt>
                <c:pt idx="4">
                  <c:v>244284.99761286867</c:v>
                </c:pt>
                <c:pt idx="5">
                  <c:v>287653.78276094154</c:v>
                </c:pt>
                <c:pt idx="6">
                  <c:v>349913.52879962994</c:v>
                </c:pt>
                <c:pt idx="7">
                  <c:v>414315.13832090079</c:v>
                </c:pt>
                <c:pt idx="8">
                  <c:v>500965.66816588625</c:v>
                </c:pt>
                <c:pt idx="9">
                  <c:v>596199.84425487544</c:v>
                </c:pt>
              </c:numCache>
            </c:numRef>
          </c:val>
        </c:ser>
        <c:marker val="1"/>
        <c:axId val="83404288"/>
        <c:axId val="83405824"/>
      </c:lineChart>
      <c:catAx>
        <c:axId val="8340428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405824"/>
        <c:crosses val="autoZero"/>
        <c:auto val="1"/>
        <c:lblAlgn val="ctr"/>
        <c:lblOffset val="100"/>
      </c:catAx>
      <c:valAx>
        <c:axId val="8340582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4042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Tahunan'!$B$21</c:f>
              <c:strCache>
                <c:ptCount val="1"/>
                <c:pt idx="0">
                  <c:v>PDB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Tahunan'!$C$21:$L$21</c:f>
              <c:numCache>
                <c:formatCode>#,##0</c:formatCode>
                <c:ptCount val="10"/>
                <c:pt idx="0">
                  <c:v>1389769.9</c:v>
                </c:pt>
                <c:pt idx="1">
                  <c:v>1646322</c:v>
                </c:pt>
                <c:pt idx="2">
                  <c:v>1821833.4</c:v>
                </c:pt>
                <c:pt idx="3">
                  <c:v>2013674.6</c:v>
                </c:pt>
                <c:pt idx="4">
                  <c:v>2295826.2000000002</c:v>
                </c:pt>
                <c:pt idx="5">
                  <c:v>2774281.1</c:v>
                </c:pt>
                <c:pt idx="6">
                  <c:v>3339216.8</c:v>
                </c:pt>
                <c:pt idx="7">
                  <c:v>3950893.1999999997</c:v>
                </c:pt>
                <c:pt idx="8">
                  <c:v>4948688.3999999994</c:v>
                </c:pt>
                <c:pt idx="9">
                  <c:v>5603871.1999999993</c:v>
                </c:pt>
              </c:numCache>
            </c:numRef>
          </c:val>
        </c:ser>
        <c:ser>
          <c:idx val="1"/>
          <c:order val="1"/>
          <c:tx>
            <c:strRef>
              <c:f>'Grafik Sektoral Tahunan'!$B$22</c:f>
              <c:strCache>
                <c:ptCount val="1"/>
                <c:pt idx="0">
                  <c:v>PDB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Tahunan'!$C$22:$L$22</c:f>
              <c:numCache>
                <c:formatCode>#,##0</c:formatCode>
                <c:ptCount val="10"/>
                <c:pt idx="0">
                  <c:v>1389769.9000000663</c:v>
                </c:pt>
                <c:pt idx="1">
                  <c:v>1660701.147872824</c:v>
                </c:pt>
                <c:pt idx="2">
                  <c:v>1854479.9972366139</c:v>
                </c:pt>
                <c:pt idx="3">
                  <c:v>2068083.5762639444</c:v>
                </c:pt>
                <c:pt idx="4">
                  <c:v>2378213.7015040535</c:v>
                </c:pt>
                <c:pt idx="5">
                  <c:v>2896944.962540884</c:v>
                </c:pt>
                <c:pt idx="6">
                  <c:v>3487546.687023933</c:v>
                </c:pt>
                <c:pt idx="7">
                  <c:v>4126841.4766494259</c:v>
                </c:pt>
                <c:pt idx="8">
                  <c:v>5167540.8971286388</c:v>
                </c:pt>
                <c:pt idx="9">
                  <c:v>5852864.7402322982</c:v>
                </c:pt>
              </c:numCache>
            </c:numRef>
          </c:val>
        </c:ser>
        <c:marker val="1"/>
        <c:axId val="83414016"/>
        <c:axId val="83424000"/>
      </c:lineChart>
      <c:catAx>
        <c:axId val="8341401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424000"/>
        <c:crosses val="autoZero"/>
        <c:auto val="1"/>
        <c:lblAlgn val="ctr"/>
        <c:lblOffset val="100"/>
      </c:catAx>
      <c:valAx>
        <c:axId val="8342400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4140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Triwulanan'!$B$5</c:f>
              <c:strCache>
                <c:ptCount val="1"/>
                <c:pt idx="0">
                  <c:v>Pertambangan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Triwulanan'!$C$5:$AT$5</c:f>
              <c:numCache>
                <c:formatCode>#,##0</c:formatCode>
                <c:ptCount val="44"/>
                <c:pt idx="0">
                  <c:v>35014.300000000003</c:v>
                </c:pt>
                <c:pt idx="1">
                  <c:v>38890.699999999997</c:v>
                </c:pt>
                <c:pt idx="2">
                  <c:v>45169.8</c:v>
                </c:pt>
                <c:pt idx="3">
                  <c:v>48617.4</c:v>
                </c:pt>
                <c:pt idx="4">
                  <c:v>45634.3</c:v>
                </c:pt>
                <c:pt idx="5">
                  <c:v>52211.4</c:v>
                </c:pt>
                <c:pt idx="6">
                  <c:v>44492.5</c:v>
                </c:pt>
                <c:pt idx="7">
                  <c:v>39501.300000000003</c:v>
                </c:pt>
                <c:pt idx="8">
                  <c:v>36692.9</c:v>
                </c:pt>
                <c:pt idx="9">
                  <c:v>38654.1</c:v>
                </c:pt>
                <c:pt idx="10">
                  <c:v>42489.9</c:v>
                </c:pt>
                <c:pt idx="11">
                  <c:v>43084.5</c:v>
                </c:pt>
                <c:pt idx="12">
                  <c:v>44954</c:v>
                </c:pt>
                <c:pt idx="13">
                  <c:v>42189.8</c:v>
                </c:pt>
                <c:pt idx="14">
                  <c:v>41457.199999999997</c:v>
                </c:pt>
                <c:pt idx="15">
                  <c:v>38971.300000000003</c:v>
                </c:pt>
                <c:pt idx="16">
                  <c:v>40756.300000000003</c:v>
                </c:pt>
                <c:pt idx="17">
                  <c:v>49575.7</c:v>
                </c:pt>
                <c:pt idx="18">
                  <c:v>55446.6</c:v>
                </c:pt>
                <c:pt idx="19">
                  <c:v>59473.4</c:v>
                </c:pt>
                <c:pt idx="20">
                  <c:v>61641</c:v>
                </c:pt>
                <c:pt idx="21">
                  <c:v>71557.3</c:v>
                </c:pt>
                <c:pt idx="22">
                  <c:v>83726.399999999994</c:v>
                </c:pt>
                <c:pt idx="23">
                  <c:v>92089.4</c:v>
                </c:pt>
                <c:pt idx="24">
                  <c:v>84274.5</c:v>
                </c:pt>
                <c:pt idx="25">
                  <c:v>87623.200000000012</c:v>
                </c:pt>
                <c:pt idx="26">
                  <c:v>94147.300000000017</c:v>
                </c:pt>
                <c:pt idx="27">
                  <c:v>100475.8</c:v>
                </c:pt>
                <c:pt idx="28">
                  <c:v>102989.90000000001</c:v>
                </c:pt>
                <c:pt idx="29">
                  <c:v>106290.3</c:v>
                </c:pt>
                <c:pt idx="30">
                  <c:v>113564</c:v>
                </c:pt>
                <c:pt idx="31">
                  <c:v>117765.4</c:v>
                </c:pt>
                <c:pt idx="32">
                  <c:v>122566.5</c:v>
                </c:pt>
                <c:pt idx="33">
                  <c:v>137797.80000000002</c:v>
                </c:pt>
                <c:pt idx="34">
                  <c:v>141987</c:v>
                </c:pt>
                <c:pt idx="35">
                  <c:v>138983</c:v>
                </c:pt>
                <c:pt idx="36">
                  <c:v>131395.19999999998</c:v>
                </c:pt>
                <c:pt idx="37">
                  <c:v>142182.6</c:v>
                </c:pt>
                <c:pt idx="38">
                  <c:v>154982.00000000003</c:v>
                </c:pt>
                <c:pt idx="39">
                  <c:v>163352.90000000002</c:v>
                </c:pt>
                <c:pt idx="40">
                  <c:v>166348.1</c:v>
                </c:pt>
                <c:pt idx="41">
                  <c:v>175781.30000000002</c:v>
                </c:pt>
                <c:pt idx="42">
                  <c:v>184306.4</c:v>
                </c:pt>
                <c:pt idx="43">
                  <c:v>189955.4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Triwulanan'!$B$6</c:f>
              <c:strCache>
                <c:ptCount val="1"/>
                <c:pt idx="0">
                  <c:v>Pertambangan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Triwulanan'!$C$6:$AT$6</c:f>
              <c:numCache>
                <c:formatCode>#,##0</c:formatCode>
                <c:ptCount val="44"/>
                <c:pt idx="0">
                  <c:v>34969.855636197404</c:v>
                </c:pt>
                <c:pt idx="1">
                  <c:v>38858.025886905176</c:v>
                </c:pt>
                <c:pt idx="2">
                  <c:v>45172.767558234933</c:v>
                </c:pt>
                <c:pt idx="3">
                  <c:v>48691.550917589666</c:v>
                </c:pt>
                <c:pt idx="4">
                  <c:v>45797.697727966188</c:v>
                </c:pt>
                <c:pt idx="5">
                  <c:v>52491.824389570953</c:v>
                </c:pt>
                <c:pt idx="6">
                  <c:v>44797.631685465574</c:v>
                </c:pt>
                <c:pt idx="7">
                  <c:v>39820.736722725575</c:v>
                </c:pt>
                <c:pt idx="8">
                  <c:v>37026.291923010205</c:v>
                </c:pt>
                <c:pt idx="9">
                  <c:v>39048.739084339126</c:v>
                </c:pt>
                <c:pt idx="10">
                  <c:v>42976.998443537886</c:v>
                </c:pt>
                <c:pt idx="11">
                  <c:v>43638.65635442741</c:v>
                </c:pt>
                <c:pt idx="12">
                  <c:v>45601.614811927153</c:v>
                </c:pt>
                <c:pt idx="13">
                  <c:v>42859.406241703036</c:v>
                </c:pt>
                <c:pt idx="14">
                  <c:v>42172.846029383029</c:v>
                </c:pt>
                <c:pt idx="15">
                  <c:v>39695.404776978576</c:v>
                </c:pt>
                <c:pt idx="16">
                  <c:v>41564.504763829704</c:v>
                </c:pt>
                <c:pt idx="17">
                  <c:v>50622.775208872561</c:v>
                </c:pt>
                <c:pt idx="18">
                  <c:v>56691.984068638092</c:v>
                </c:pt>
                <c:pt idx="19">
                  <c:v>60892.24199845791</c:v>
                </c:pt>
                <c:pt idx="20">
                  <c:v>63201.264796853</c:v>
                </c:pt>
                <c:pt idx="21">
                  <c:v>73441.404581415423</c:v>
                </c:pt>
                <c:pt idx="22">
                  <c:v>85973.618752622599</c:v>
                </c:pt>
                <c:pt idx="23">
                  <c:v>94553.325466358889</c:v>
                </c:pt>
                <c:pt idx="24">
                  <c:v>86467.151852488678</c:v>
                </c:pt>
                <c:pt idx="25">
                  <c:v>89851.375901293766</c:v>
                </c:pt>
                <c:pt idx="26">
                  <c:v>96500.509908604654</c:v>
                </c:pt>
                <c:pt idx="27">
                  <c:v>102960.29064183234</c:v>
                </c:pt>
                <c:pt idx="28">
                  <c:v>105527.26908906686</c:v>
                </c:pt>
                <c:pt idx="29">
                  <c:v>108911.41988216626</c:v>
                </c:pt>
                <c:pt idx="30">
                  <c:v>116380.35408991575</c:v>
                </c:pt>
                <c:pt idx="31">
                  <c:v>120717.08986082076</c:v>
                </c:pt>
                <c:pt idx="32">
                  <c:v>125686.79247570031</c:v>
                </c:pt>
                <c:pt idx="33">
                  <c:v>141301.23638044597</c:v>
                </c:pt>
                <c:pt idx="34">
                  <c:v>145523.98204565051</c:v>
                </c:pt>
                <c:pt idx="35">
                  <c:v>142304.93662971281</c:v>
                </c:pt>
                <c:pt idx="36">
                  <c:v>134339.55281538964</c:v>
                </c:pt>
                <c:pt idx="37">
                  <c:v>145192.06558070178</c:v>
                </c:pt>
                <c:pt idx="38">
                  <c:v>158111.99375021461</c:v>
                </c:pt>
                <c:pt idx="39">
                  <c:v>166541.84254350667</c:v>
                </c:pt>
                <c:pt idx="40">
                  <c:v>169535.33676502705</c:v>
                </c:pt>
                <c:pt idx="41">
                  <c:v>179100.4523127556</c:v>
                </c:pt>
                <c:pt idx="42">
                  <c:v>187751.69176032543</c:v>
                </c:pt>
                <c:pt idx="43">
                  <c:v>193488.06665005675</c:v>
                </c:pt>
              </c:numCache>
            </c:numRef>
          </c:val>
        </c:ser>
        <c:marker val="1"/>
        <c:axId val="91379584"/>
        <c:axId val="91381120"/>
      </c:lineChart>
      <c:catAx>
        <c:axId val="913795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1381120"/>
        <c:crosses val="autoZero"/>
        <c:auto val="1"/>
        <c:lblAlgn val="ctr"/>
        <c:lblOffset val="100"/>
      </c:catAx>
      <c:valAx>
        <c:axId val="9138112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13795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Triwulanan'!$B$7</c:f>
              <c:strCache>
                <c:ptCount val="1"/>
                <c:pt idx="0">
                  <c:v>Industri Peng.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Triwulanan'!$C$7:$AT$7</c:f>
              <c:numCache>
                <c:formatCode>#,##0</c:formatCode>
                <c:ptCount val="44"/>
                <c:pt idx="0">
                  <c:v>88249.600000000006</c:v>
                </c:pt>
                <c:pt idx="1">
                  <c:v>92509.8</c:v>
                </c:pt>
                <c:pt idx="2">
                  <c:v>99226.5</c:v>
                </c:pt>
                <c:pt idx="3">
                  <c:v>105612</c:v>
                </c:pt>
                <c:pt idx="4">
                  <c:v>109697.3</c:v>
                </c:pt>
                <c:pt idx="5">
                  <c:v>118362</c:v>
                </c:pt>
                <c:pt idx="6">
                  <c:v>122692.2</c:v>
                </c:pt>
                <c:pt idx="7">
                  <c:v>127559.9</c:v>
                </c:pt>
                <c:pt idx="8">
                  <c:v>127760.6</c:v>
                </c:pt>
                <c:pt idx="9">
                  <c:v>130896.7</c:v>
                </c:pt>
                <c:pt idx="10">
                  <c:v>133805.6</c:v>
                </c:pt>
                <c:pt idx="11">
                  <c:v>130736.7</c:v>
                </c:pt>
                <c:pt idx="12">
                  <c:v>139853.20000000001</c:v>
                </c:pt>
                <c:pt idx="13">
                  <c:v>139611.5</c:v>
                </c:pt>
                <c:pt idx="14">
                  <c:v>144504.20000000001</c:v>
                </c:pt>
                <c:pt idx="15">
                  <c:v>144951.4</c:v>
                </c:pt>
                <c:pt idx="16">
                  <c:v>152473.20000000001</c:v>
                </c:pt>
                <c:pt idx="17">
                  <c:v>157208</c:v>
                </c:pt>
                <c:pt idx="18">
                  <c:v>164775.9</c:v>
                </c:pt>
                <c:pt idx="19">
                  <c:v>169885.5</c:v>
                </c:pt>
                <c:pt idx="20">
                  <c:v>173962.9</c:v>
                </c:pt>
                <c:pt idx="21">
                  <c:v>182865.5</c:v>
                </c:pt>
                <c:pt idx="22">
                  <c:v>188781.8</c:v>
                </c:pt>
                <c:pt idx="23">
                  <c:v>214751.1</c:v>
                </c:pt>
                <c:pt idx="24">
                  <c:v>215518.6</c:v>
                </c:pt>
                <c:pt idx="25">
                  <c:v>223986.30000000005</c:v>
                </c:pt>
                <c:pt idx="26">
                  <c:v>236876.80000000002</c:v>
                </c:pt>
                <c:pt idx="27">
                  <c:v>243157.6</c:v>
                </c:pt>
                <c:pt idx="28">
                  <c:v>249121.09999999998</c:v>
                </c:pt>
                <c:pt idx="29">
                  <c:v>259743</c:v>
                </c:pt>
                <c:pt idx="30">
                  <c:v>276026</c:v>
                </c:pt>
                <c:pt idx="31">
                  <c:v>283763.8</c:v>
                </c:pt>
                <c:pt idx="32">
                  <c:v>303272.5</c:v>
                </c:pt>
                <c:pt idx="33">
                  <c:v>334107.40000000002</c:v>
                </c:pt>
                <c:pt idx="34">
                  <c:v>370881.7</c:v>
                </c:pt>
                <c:pt idx="35">
                  <c:v>368180.1</c:v>
                </c:pt>
                <c:pt idx="36">
                  <c:v>354418.30000000005</c:v>
                </c:pt>
                <c:pt idx="37">
                  <c:v>362225.30000000005</c:v>
                </c:pt>
                <c:pt idx="38">
                  <c:v>379098</c:v>
                </c:pt>
                <c:pt idx="39">
                  <c:v>381932.69999999995</c:v>
                </c:pt>
                <c:pt idx="40">
                  <c:v>382106.2</c:v>
                </c:pt>
                <c:pt idx="41">
                  <c:v>392281.09999999992</c:v>
                </c:pt>
                <c:pt idx="42">
                  <c:v>405342.1</c:v>
                </c:pt>
                <c:pt idx="43">
                  <c:v>414601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Triwulanan'!$B$8</c:f>
              <c:strCache>
                <c:ptCount val="1"/>
                <c:pt idx="0">
                  <c:v>Industri Peng.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Triwulanan'!$C$8:$AT$8</c:f>
              <c:numCache>
                <c:formatCode>#,##0</c:formatCode>
                <c:ptCount val="44"/>
                <c:pt idx="0">
                  <c:v>88081.090431785589</c:v>
                </c:pt>
                <c:pt idx="1">
                  <c:v>92397.903423237804</c:v>
                </c:pt>
                <c:pt idx="2">
                  <c:v>99248.72937977314</c:v>
                </c:pt>
                <c:pt idx="3">
                  <c:v>105870.17676460756</c:v>
                </c:pt>
                <c:pt idx="4">
                  <c:v>110300.93487887368</c:v>
                </c:pt>
                <c:pt idx="5">
                  <c:v>119360.11374545097</c:v>
                </c:pt>
                <c:pt idx="6">
                  <c:v>124069.34890909195</c:v>
                </c:pt>
                <c:pt idx="7">
                  <c:v>129329.50949039472</c:v>
                </c:pt>
                <c:pt idx="8">
                  <c:v>129852.30788717244</c:v>
                </c:pt>
                <c:pt idx="9">
                  <c:v>133369.22948641778</c:v>
                </c:pt>
                <c:pt idx="10">
                  <c:v>136672.31005177498</c:v>
                </c:pt>
                <c:pt idx="11">
                  <c:v>133871.5458325863</c:v>
                </c:pt>
                <c:pt idx="12">
                  <c:v>143566.35358757939</c:v>
                </c:pt>
                <c:pt idx="13">
                  <c:v>143667.26894092592</c:v>
                </c:pt>
                <c:pt idx="14">
                  <c:v>149052.97865910531</c:v>
                </c:pt>
                <c:pt idx="15">
                  <c:v>149855.42959060633</c:v>
                </c:pt>
                <c:pt idx="16">
                  <c:v>157979.20490617753</c:v>
                </c:pt>
                <c:pt idx="17">
                  <c:v>163237.99219655964</c:v>
                </c:pt>
                <c:pt idx="18">
                  <c:v>171460.46815981891</c:v>
                </c:pt>
                <c:pt idx="19">
                  <c:v>177146.77935075798</c:v>
                </c:pt>
                <c:pt idx="20">
                  <c:v>181770.24052753451</c:v>
                </c:pt>
                <c:pt idx="21">
                  <c:v>191342.35337162018</c:v>
                </c:pt>
                <c:pt idx="22">
                  <c:v>197680.47787885694</c:v>
                </c:pt>
                <c:pt idx="23">
                  <c:v>224887.77367672921</c:v>
                </c:pt>
                <c:pt idx="24">
                  <c:v>225529.61202774051</c:v>
                </c:pt>
                <c:pt idx="25">
                  <c:v>234307.13374214168</c:v>
                </c:pt>
                <c:pt idx="26">
                  <c:v>247796.42390708925</c:v>
                </c:pt>
                <c:pt idx="27">
                  <c:v>254472.8179083828</c:v>
                </c:pt>
                <c:pt idx="28">
                  <c:v>260928.82327518461</c:v>
                </c:pt>
                <c:pt idx="29">
                  <c:v>272185.24733495689</c:v>
                </c:pt>
                <c:pt idx="30">
                  <c:v>289284.38176727289</c:v>
                </c:pt>
                <c:pt idx="31">
                  <c:v>297318.3251173973</c:v>
                </c:pt>
                <c:pt idx="32">
                  <c:v>317554.36909818649</c:v>
                </c:pt>
                <c:pt idx="33">
                  <c:v>349762.79762401595</c:v>
                </c:pt>
                <c:pt idx="34">
                  <c:v>388352.50629301072</c:v>
                </c:pt>
                <c:pt idx="35">
                  <c:v>385813.01015195844</c:v>
                </c:pt>
                <c:pt idx="36">
                  <c:v>371859.67618351022</c:v>
                </c:pt>
                <c:pt idx="37">
                  <c:v>380429.73305397114</c:v>
                </c:pt>
                <c:pt idx="38">
                  <c:v>398441.04582214355</c:v>
                </c:pt>
                <c:pt idx="39">
                  <c:v>401601.55983991618</c:v>
                </c:pt>
                <c:pt idx="40">
                  <c:v>401852.73338766192</c:v>
                </c:pt>
                <c:pt idx="41">
                  <c:v>412607.10434255592</c:v>
                </c:pt>
                <c:pt idx="42">
                  <c:v>426382.34954509733</c:v>
                </c:pt>
                <c:pt idx="43">
                  <c:v>436141.23432636261</c:v>
                </c:pt>
              </c:numCache>
            </c:numRef>
          </c:val>
        </c:ser>
        <c:marker val="1"/>
        <c:axId val="92496256"/>
        <c:axId val="92497792"/>
      </c:lineChart>
      <c:catAx>
        <c:axId val="924962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2497792"/>
        <c:crosses val="autoZero"/>
        <c:auto val="1"/>
        <c:lblAlgn val="ctr"/>
        <c:lblOffset val="100"/>
      </c:catAx>
      <c:valAx>
        <c:axId val="9249779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24962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Triwulanan'!$B$9</c:f>
              <c:strCache>
                <c:ptCount val="1"/>
                <c:pt idx="0">
                  <c:v>LGA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Triwulanan'!$C$9:$AT$9</c:f>
              <c:numCache>
                <c:formatCode>#,##0</c:formatCode>
                <c:ptCount val="44"/>
                <c:pt idx="0">
                  <c:v>1769.7</c:v>
                </c:pt>
                <c:pt idx="1">
                  <c:v>2015.5</c:v>
                </c:pt>
                <c:pt idx="2">
                  <c:v>2182.3000000000002</c:v>
                </c:pt>
                <c:pt idx="3">
                  <c:v>2426.3000000000002</c:v>
                </c:pt>
                <c:pt idx="4">
                  <c:v>2328</c:v>
                </c:pt>
                <c:pt idx="5">
                  <c:v>2515</c:v>
                </c:pt>
                <c:pt idx="6">
                  <c:v>2895.5</c:v>
                </c:pt>
                <c:pt idx="7">
                  <c:v>3116.3</c:v>
                </c:pt>
                <c:pt idx="8">
                  <c:v>3446.6</c:v>
                </c:pt>
                <c:pt idx="9">
                  <c:v>3710.6</c:v>
                </c:pt>
                <c:pt idx="10">
                  <c:v>4009.8</c:v>
                </c:pt>
                <c:pt idx="11">
                  <c:v>4225</c:v>
                </c:pt>
                <c:pt idx="12">
                  <c:v>4362</c:v>
                </c:pt>
                <c:pt idx="13">
                  <c:v>4638.2</c:v>
                </c:pt>
                <c:pt idx="14">
                  <c:v>5087.8</c:v>
                </c:pt>
                <c:pt idx="15">
                  <c:v>5056.2</c:v>
                </c:pt>
                <c:pt idx="16">
                  <c:v>5674.1</c:v>
                </c:pt>
                <c:pt idx="17">
                  <c:v>5897.2</c:v>
                </c:pt>
                <c:pt idx="18">
                  <c:v>6042.2</c:v>
                </c:pt>
                <c:pt idx="19">
                  <c:v>6116.8</c:v>
                </c:pt>
                <c:pt idx="20">
                  <c:v>6303.2</c:v>
                </c:pt>
                <c:pt idx="21">
                  <c:v>6561.4</c:v>
                </c:pt>
                <c:pt idx="22">
                  <c:v>6731</c:v>
                </c:pt>
                <c:pt idx="23">
                  <c:v>7098.2</c:v>
                </c:pt>
                <c:pt idx="24">
                  <c:v>7316.7000000000007</c:v>
                </c:pt>
                <c:pt idx="25">
                  <c:v>7545.7</c:v>
                </c:pt>
                <c:pt idx="26">
                  <c:v>7691.9</c:v>
                </c:pt>
                <c:pt idx="27">
                  <c:v>7800.5</c:v>
                </c:pt>
                <c:pt idx="28">
                  <c:v>8042.7</c:v>
                </c:pt>
                <c:pt idx="29">
                  <c:v>8495.1</c:v>
                </c:pt>
                <c:pt idx="30">
                  <c:v>8976.8000000000011</c:v>
                </c:pt>
                <c:pt idx="31">
                  <c:v>9209.2000000000007</c:v>
                </c:pt>
                <c:pt idx="32">
                  <c:v>9508.1</c:v>
                </c:pt>
                <c:pt idx="33">
                  <c:v>10197.700000000004</c:v>
                </c:pt>
                <c:pt idx="34">
                  <c:v>10525.2</c:v>
                </c:pt>
                <c:pt idx="35">
                  <c:v>10657.599999999982</c:v>
                </c:pt>
                <c:pt idx="36">
                  <c:v>11240</c:v>
                </c:pt>
                <c:pt idx="37">
                  <c:v>11835.5</c:v>
                </c:pt>
                <c:pt idx="38">
                  <c:v>11951.300000000001</c:v>
                </c:pt>
                <c:pt idx="39">
                  <c:v>12139.1</c:v>
                </c:pt>
                <c:pt idx="40">
                  <c:v>11775.800000000001</c:v>
                </c:pt>
                <c:pt idx="41">
                  <c:v>12355.699999999983</c:v>
                </c:pt>
                <c:pt idx="42">
                  <c:v>12801.5</c:v>
                </c:pt>
                <c:pt idx="43">
                  <c:v>13109.2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Triwulanan'!$B$10</c:f>
              <c:strCache>
                <c:ptCount val="1"/>
                <c:pt idx="0">
                  <c:v>LGA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Triwulanan'!$C$10:$AT$10</c:f>
              <c:numCache>
                <c:formatCode>#,##0</c:formatCode>
                <c:ptCount val="44"/>
                <c:pt idx="0">
                  <c:v>1769.1505201154378</c:v>
                </c:pt>
                <c:pt idx="1">
                  <c:v>2015.087185046636</c:v>
                </c:pt>
                <c:pt idx="2">
                  <c:v>2182.3462730373262</c:v>
                </c:pt>
                <c:pt idx="3">
                  <c:v>2427.2160218168983</c:v>
                </c:pt>
                <c:pt idx="4">
                  <c:v>2330.0457394784316</c:v>
                </c:pt>
                <c:pt idx="5">
                  <c:v>2518.5199497137187</c:v>
                </c:pt>
                <c:pt idx="6">
                  <c:v>2901.1218997542737</c:v>
                </c:pt>
                <c:pt idx="7">
                  <c:v>3124.1157095601802</c:v>
                </c:pt>
                <c:pt idx="8">
                  <c:v>3457.2867823349297</c:v>
                </c:pt>
                <c:pt idx="9">
                  <c:v>3724.1053475555073</c:v>
                </c:pt>
                <c:pt idx="10">
                  <c:v>4026.3238934084775</c:v>
                </c:pt>
                <c:pt idx="11">
                  <c:v>4244.1800036784334</c:v>
                </c:pt>
                <c:pt idx="12">
                  <c:v>4383.3416151367128</c:v>
                </c:pt>
                <c:pt idx="13">
                  <c:v>4662.3153164897212</c:v>
                </c:pt>
                <c:pt idx="14">
                  <c:v>5115.5625932451439</c:v>
                </c:pt>
                <c:pt idx="15">
                  <c:v>5084.8185702038954</c:v>
                </c:pt>
                <c:pt idx="16">
                  <c:v>5707.065418249369</c:v>
                </c:pt>
                <c:pt idx="17">
                  <c:v>5933.0471976555882</c:v>
                </c:pt>
                <c:pt idx="18">
                  <c:v>6081.3015297491193</c:v>
                </c:pt>
                <c:pt idx="19">
                  <c:v>6159.5627080809354</c:v>
                </c:pt>
                <c:pt idx="20">
                  <c:v>6351.3508232057184</c:v>
                </c:pt>
                <c:pt idx="21">
                  <c:v>6614.4996571574356</c:v>
                </c:pt>
                <c:pt idx="22">
                  <c:v>6787.1630335170867</c:v>
                </c:pt>
                <c:pt idx="23">
                  <c:v>7157.73604647518</c:v>
                </c:pt>
                <c:pt idx="24">
                  <c:v>7376.7851179007375</c:v>
                </c:pt>
                <c:pt idx="25">
                  <c:v>7606.8632041093097</c:v>
                </c:pt>
                <c:pt idx="26">
                  <c:v>7753.978262776136</c:v>
                </c:pt>
                <c:pt idx="27">
                  <c:v>7863.7474552132098</c:v>
                </c:pt>
                <c:pt idx="28">
                  <c:v>8108.8054275147624</c:v>
                </c:pt>
                <c:pt idx="29">
                  <c:v>8565.2744747627548</c:v>
                </c:pt>
                <c:pt idx="30">
                  <c:v>9050.6612916786235</c:v>
                </c:pt>
                <c:pt idx="31">
                  <c:v>9283.9550735268549</c:v>
                </c:pt>
                <c:pt idx="32">
                  <c:v>9583.4688462097201</c:v>
                </c:pt>
                <c:pt idx="33">
                  <c:v>10276.81114118062</c:v>
                </c:pt>
                <c:pt idx="34">
                  <c:v>10605.315892631927</c:v>
                </c:pt>
                <c:pt idx="35">
                  <c:v>10737.422934685244</c:v>
                </c:pt>
                <c:pt idx="36">
                  <c:v>11323.084879625589</c:v>
                </c:pt>
                <c:pt idx="37">
                  <c:v>11922.339295540005</c:v>
                </c:pt>
                <c:pt idx="38">
                  <c:v>12038.878405421225</c:v>
                </c:pt>
                <c:pt idx="39">
                  <c:v>12228.499509061125</c:v>
                </c:pt>
                <c:pt idx="40">
                  <c:v>11863.504562123884</c:v>
                </c:pt>
                <c:pt idx="41">
                  <c:v>12448.510338042675</c:v>
                </c:pt>
                <c:pt idx="42">
                  <c:v>12898.210897795856</c:v>
                </c:pt>
                <c:pt idx="43">
                  <c:v>13208.521362029776</c:v>
                </c:pt>
              </c:numCache>
            </c:numRef>
          </c:val>
        </c:ser>
        <c:marker val="1"/>
        <c:axId val="92506752"/>
        <c:axId val="92512640"/>
      </c:lineChart>
      <c:catAx>
        <c:axId val="925067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2512640"/>
        <c:crosses val="autoZero"/>
        <c:auto val="1"/>
        <c:lblAlgn val="ctr"/>
        <c:lblOffset val="100"/>
      </c:catAx>
      <c:valAx>
        <c:axId val="9251264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2506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12405063291139252"/>
          <c:y val="5.9139784946236923E-2"/>
          <c:w val="0.83797468354430593"/>
          <c:h val="0.6994640589281178"/>
        </c:manualLayout>
      </c:layout>
      <c:lineChart>
        <c:grouping val="standard"/>
        <c:ser>
          <c:idx val="0"/>
          <c:order val="0"/>
          <c:tx>
            <c:strRef>
              <c:f>'Grafik Sektoral Triwulanan'!$B$3</c:f>
              <c:strCache>
                <c:ptCount val="1"/>
                <c:pt idx="0">
                  <c:v>Pertanian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Triwulanan'!$C$3:$AT$3</c:f>
              <c:numCache>
                <c:formatCode>#,##0</c:formatCode>
                <c:ptCount val="44"/>
                <c:pt idx="0">
                  <c:v>59608.3</c:v>
                </c:pt>
                <c:pt idx="1">
                  <c:v>53631.5</c:v>
                </c:pt>
                <c:pt idx="2">
                  <c:v>57504.9</c:v>
                </c:pt>
                <c:pt idx="3">
                  <c:v>46086.8</c:v>
                </c:pt>
                <c:pt idx="4">
                  <c:v>61263.8</c:v>
                </c:pt>
                <c:pt idx="5">
                  <c:v>64420.2</c:v>
                </c:pt>
                <c:pt idx="6">
                  <c:v>70460.800000000003</c:v>
                </c:pt>
                <c:pt idx="7">
                  <c:v>55582.2</c:v>
                </c:pt>
                <c:pt idx="8">
                  <c:v>71128.600000000006</c:v>
                </c:pt>
                <c:pt idx="9">
                  <c:v>72590.2</c:v>
                </c:pt>
                <c:pt idx="10">
                  <c:v>75572.100000000006</c:v>
                </c:pt>
                <c:pt idx="11">
                  <c:v>62299.9</c:v>
                </c:pt>
                <c:pt idx="12">
                  <c:v>78117.8</c:v>
                </c:pt>
                <c:pt idx="13">
                  <c:v>78389.899999999994</c:v>
                </c:pt>
                <c:pt idx="14">
                  <c:v>82635.600000000006</c:v>
                </c:pt>
                <c:pt idx="15">
                  <c:v>66640.2</c:v>
                </c:pt>
                <c:pt idx="16">
                  <c:v>84250.2</c:v>
                </c:pt>
                <c:pt idx="17">
                  <c:v>84907.5</c:v>
                </c:pt>
                <c:pt idx="18">
                  <c:v>87841.9</c:v>
                </c:pt>
                <c:pt idx="19">
                  <c:v>72125</c:v>
                </c:pt>
                <c:pt idx="20">
                  <c:v>89895</c:v>
                </c:pt>
                <c:pt idx="21">
                  <c:v>91668.9</c:v>
                </c:pt>
                <c:pt idx="22">
                  <c:v>98108.9</c:v>
                </c:pt>
                <c:pt idx="23">
                  <c:v>84496.5</c:v>
                </c:pt>
                <c:pt idx="24">
                  <c:v>106795.7</c:v>
                </c:pt>
                <c:pt idx="25">
                  <c:v>106208.1</c:v>
                </c:pt>
                <c:pt idx="26">
                  <c:v>119381.69999999998</c:v>
                </c:pt>
                <c:pt idx="27">
                  <c:v>100837.9</c:v>
                </c:pt>
                <c:pt idx="28">
                  <c:v>124925.2</c:v>
                </c:pt>
                <c:pt idx="29">
                  <c:v>135785.1</c:v>
                </c:pt>
                <c:pt idx="30">
                  <c:v>155196.29999999999</c:v>
                </c:pt>
                <c:pt idx="31">
                  <c:v>126024.9</c:v>
                </c:pt>
                <c:pt idx="32">
                  <c:v>162068.4</c:v>
                </c:pt>
                <c:pt idx="33">
                  <c:v>179172.1</c:v>
                </c:pt>
                <c:pt idx="34">
                  <c:v>208413.4</c:v>
                </c:pt>
                <c:pt idx="35">
                  <c:v>167002.29999999999</c:v>
                </c:pt>
                <c:pt idx="36">
                  <c:v>205306.7</c:v>
                </c:pt>
                <c:pt idx="37">
                  <c:v>215697.5</c:v>
                </c:pt>
                <c:pt idx="38">
                  <c:v>238790.7</c:v>
                </c:pt>
                <c:pt idx="39">
                  <c:v>197446.5</c:v>
                </c:pt>
                <c:pt idx="40">
                  <c:v>239501</c:v>
                </c:pt>
                <c:pt idx="41">
                  <c:v>249293.59999999998</c:v>
                </c:pt>
                <c:pt idx="42">
                  <c:v>272080.40000000002</c:v>
                </c:pt>
                <c:pt idx="43">
                  <c:v>224268.59999999998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Triwulanan'!$B$4</c:f>
              <c:strCache>
                <c:ptCount val="1"/>
                <c:pt idx="0">
                  <c:v>Pertanian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Triwulanan'!$C$4:$AT$4</c:f>
              <c:numCache>
                <c:formatCode>#,##0</c:formatCode>
                <c:ptCount val="44"/>
                <c:pt idx="0">
                  <c:v>59539.119739162932</c:v>
                </c:pt>
                <c:pt idx="1">
                  <c:v>53597.024763822556</c:v>
                </c:pt>
                <c:pt idx="2">
                  <c:v>57524.497505211824</c:v>
                </c:pt>
                <c:pt idx="3">
                  <c:v>46170.857992428646</c:v>
                </c:pt>
                <c:pt idx="4">
                  <c:v>61490.925167012174</c:v>
                </c:pt>
                <c:pt idx="5">
                  <c:v>64774.395615530004</c:v>
                </c:pt>
                <c:pt idx="6">
                  <c:v>70967.537705349911</c:v>
                </c:pt>
                <c:pt idx="7">
                  <c:v>56070.149830174443</c:v>
                </c:pt>
                <c:pt idx="8">
                  <c:v>71859.947134530448</c:v>
                </c:pt>
                <c:pt idx="9">
                  <c:v>73448.141023886332</c:v>
                </c:pt>
                <c:pt idx="10">
                  <c:v>76584.037181890017</c:v>
                </c:pt>
                <c:pt idx="11">
                  <c:v>63234.250469470033</c:v>
                </c:pt>
                <c:pt idx="12">
                  <c:v>79417.248413074019</c:v>
                </c:pt>
                <c:pt idx="13">
                  <c:v>79815.946638548368</c:v>
                </c:pt>
                <c:pt idx="14">
                  <c:v>84260.965429341857</c:v>
                </c:pt>
                <c:pt idx="15">
                  <c:v>68043.790233146923</c:v>
                </c:pt>
                <c:pt idx="16">
                  <c:v>86136.347050559518</c:v>
                </c:pt>
                <c:pt idx="17">
                  <c:v>86940.538615882397</c:v>
                </c:pt>
                <c:pt idx="18">
                  <c:v>90102.436543786316</c:v>
                </c:pt>
                <c:pt idx="19">
                  <c:v>74127.585493326173</c:v>
                </c:pt>
                <c:pt idx="20">
                  <c:v>92591.398700296893</c:v>
                </c:pt>
                <c:pt idx="21">
                  <c:v>94553.610392534727</c:v>
                </c:pt>
                <c:pt idx="22">
                  <c:v>101265.26309063435</c:v>
                </c:pt>
                <c:pt idx="23">
                  <c:v>87204.659211218357</c:v>
                </c:pt>
                <c:pt idx="24">
                  <c:v>110129.73015732761</c:v>
                </c:pt>
                <c:pt idx="25">
                  <c:v>109465.77131328599</c:v>
                </c:pt>
                <c:pt idx="26">
                  <c:v>123012.12968654642</c:v>
                </c:pt>
                <c:pt idx="27">
                  <c:v>103910.14892330169</c:v>
                </c:pt>
                <c:pt idx="28">
                  <c:v>128772.115984869</c:v>
                </c:pt>
                <c:pt idx="29">
                  <c:v>139999.45614871979</c:v>
                </c:pt>
                <c:pt idx="30">
                  <c:v>160036.80457286828</c:v>
                </c:pt>
                <c:pt idx="31">
                  <c:v>129961.74414708614</c:v>
                </c:pt>
                <c:pt idx="32">
                  <c:v>167125.51722350137</c:v>
                </c:pt>
                <c:pt idx="33">
                  <c:v>184730.65231738091</c:v>
                </c:pt>
                <c:pt idx="34">
                  <c:v>214808.17595114739</c:v>
                </c:pt>
                <c:pt idx="35">
                  <c:v>172038.45729141234</c:v>
                </c:pt>
                <c:pt idx="36">
                  <c:v>211359.10967679025</c:v>
                </c:pt>
                <c:pt idx="37">
                  <c:v>221965.46973133078</c:v>
                </c:pt>
                <c:pt idx="38">
                  <c:v>245693.38461298891</c:v>
                </c:pt>
                <c:pt idx="39">
                  <c:v>203182.69444084165</c:v>
                </c:pt>
                <c:pt idx="40">
                  <c:v>246552.57008671781</c:v>
                </c:pt>
                <c:pt idx="41">
                  <c:v>256707.24084506088</c:v>
                </c:pt>
                <c:pt idx="42">
                  <c:v>280225.26542368002</c:v>
                </c:pt>
                <c:pt idx="43">
                  <c:v>231002.1452570915</c:v>
                </c:pt>
              </c:numCache>
            </c:numRef>
          </c:val>
        </c:ser>
        <c:marker val="1"/>
        <c:axId val="92533888"/>
        <c:axId val="92535424"/>
      </c:lineChart>
      <c:catAx>
        <c:axId val="9253388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800" b="1">
                <a:latin typeface="+mj-lt"/>
              </a:defRPr>
            </a:pPr>
            <a:endParaRPr lang="en-US"/>
          </a:p>
        </c:txPr>
        <c:crossAx val="92535424"/>
        <c:crosses val="autoZero"/>
        <c:auto val="1"/>
        <c:lblAlgn val="ctr"/>
        <c:lblOffset val="100"/>
      </c:catAx>
      <c:valAx>
        <c:axId val="9253542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25338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Triwulanan'!$B$11</c:f>
              <c:strCache>
                <c:ptCount val="1"/>
                <c:pt idx="0">
                  <c:v>Konstruksi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Triwulanan'!$C$11:$AT$11</c:f>
              <c:numCache>
                <c:formatCode>#,##0</c:formatCode>
                <c:ptCount val="44"/>
                <c:pt idx="0">
                  <c:v>17802.900000000001</c:v>
                </c:pt>
                <c:pt idx="1">
                  <c:v>18133.7</c:v>
                </c:pt>
                <c:pt idx="2">
                  <c:v>19486.2</c:v>
                </c:pt>
                <c:pt idx="3">
                  <c:v>21150.6</c:v>
                </c:pt>
                <c:pt idx="4">
                  <c:v>21995.1</c:v>
                </c:pt>
                <c:pt idx="5">
                  <c:v>22908</c:v>
                </c:pt>
                <c:pt idx="6">
                  <c:v>23836.5</c:v>
                </c:pt>
                <c:pt idx="7">
                  <c:v>25051</c:v>
                </c:pt>
                <c:pt idx="8">
                  <c:v>25917.599999999962</c:v>
                </c:pt>
                <c:pt idx="9">
                  <c:v>26613.200000000001</c:v>
                </c:pt>
                <c:pt idx="10">
                  <c:v>28266.1</c:v>
                </c:pt>
                <c:pt idx="11">
                  <c:v>29730.5</c:v>
                </c:pt>
                <c:pt idx="12">
                  <c:v>29744.1</c:v>
                </c:pt>
                <c:pt idx="13">
                  <c:v>30567</c:v>
                </c:pt>
                <c:pt idx="14">
                  <c:v>32095.4</c:v>
                </c:pt>
                <c:pt idx="15">
                  <c:v>32930.6</c:v>
                </c:pt>
                <c:pt idx="16">
                  <c:v>34989.300000000003</c:v>
                </c:pt>
                <c:pt idx="17">
                  <c:v>36598.6</c:v>
                </c:pt>
                <c:pt idx="18">
                  <c:v>39057.599999999999</c:v>
                </c:pt>
                <c:pt idx="19">
                  <c:v>40602.1</c:v>
                </c:pt>
                <c:pt idx="20">
                  <c:v>43183.8</c:v>
                </c:pt>
                <c:pt idx="21">
                  <c:v>46564.4</c:v>
                </c:pt>
                <c:pt idx="22">
                  <c:v>49157.5</c:v>
                </c:pt>
                <c:pt idx="23">
                  <c:v>56204.9</c:v>
                </c:pt>
                <c:pt idx="24">
                  <c:v>58268.9</c:v>
                </c:pt>
                <c:pt idx="25">
                  <c:v>60950</c:v>
                </c:pt>
                <c:pt idx="26">
                  <c:v>64709.9</c:v>
                </c:pt>
                <c:pt idx="27">
                  <c:v>67203.5</c:v>
                </c:pt>
                <c:pt idx="28">
                  <c:v>69422.3</c:v>
                </c:pt>
                <c:pt idx="29">
                  <c:v>72573</c:v>
                </c:pt>
                <c:pt idx="30">
                  <c:v>78044.5</c:v>
                </c:pt>
                <c:pt idx="31">
                  <c:v>84957</c:v>
                </c:pt>
                <c:pt idx="32">
                  <c:v>89393.8</c:v>
                </c:pt>
                <c:pt idx="33">
                  <c:v>100807.5</c:v>
                </c:pt>
                <c:pt idx="34">
                  <c:v>113454.8</c:v>
                </c:pt>
                <c:pt idx="35">
                  <c:v>116055.8</c:v>
                </c:pt>
                <c:pt idx="36">
                  <c:v>126954</c:v>
                </c:pt>
                <c:pt idx="37">
                  <c:v>135268.29999999999</c:v>
                </c:pt>
                <c:pt idx="38">
                  <c:v>144015.70000000001</c:v>
                </c:pt>
                <c:pt idx="39">
                  <c:v>148963.4</c:v>
                </c:pt>
                <c:pt idx="40">
                  <c:v>150564.4</c:v>
                </c:pt>
                <c:pt idx="41">
                  <c:v>160620.6</c:v>
                </c:pt>
                <c:pt idx="42">
                  <c:v>172485.5</c:v>
                </c:pt>
                <c:pt idx="43">
                  <c:v>177297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Triwulanan'!$B$12</c:f>
              <c:strCache>
                <c:ptCount val="1"/>
                <c:pt idx="0">
                  <c:v>Konstruksi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Triwulanan'!$C$12:$AT$12</c:f>
              <c:numCache>
                <c:formatCode>#,##0</c:formatCode>
                <c:ptCount val="44"/>
                <c:pt idx="0">
                  <c:v>17760.740823560969</c:v>
                </c:pt>
                <c:pt idx="1">
                  <c:v>18106.670115035737</c:v>
                </c:pt>
                <c:pt idx="2">
                  <c:v>19491.670881402501</c:v>
                </c:pt>
                <c:pt idx="3">
                  <c:v>21214.318179672922</c:v>
                </c:pt>
                <c:pt idx="4">
                  <c:v>22144.379960602484</c:v>
                </c:pt>
                <c:pt idx="5">
                  <c:v>23144.732221961018</c:v>
                </c:pt>
                <c:pt idx="6">
                  <c:v>24161.734547376553</c:v>
                </c:pt>
                <c:pt idx="7">
                  <c:v>25469.562648713589</c:v>
                </c:pt>
                <c:pt idx="8">
                  <c:v>26423.345100975032</c:v>
                </c:pt>
                <c:pt idx="9">
                  <c:v>27209.215355587006</c:v>
                </c:pt>
                <c:pt idx="10">
                  <c:v>28982.820424711721</c:v>
                </c:pt>
                <c:pt idx="11">
                  <c:v>30574.863650321957</c:v>
                </c:pt>
                <c:pt idx="12">
                  <c:v>30682.021437621115</c:v>
                </c:pt>
                <c:pt idx="13">
                  <c:v>31623.923869490623</c:v>
                </c:pt>
                <c:pt idx="14">
                  <c:v>33299.970160806181</c:v>
                </c:pt>
                <c:pt idx="15">
                  <c:v>34260.647968149191</c:v>
                </c:pt>
                <c:pt idx="16">
                  <c:v>36499.098646509585</c:v>
                </c:pt>
                <c:pt idx="17">
                  <c:v>38288.61548039913</c:v>
                </c:pt>
                <c:pt idx="18">
                  <c:v>40990.245184636035</c:v>
                </c:pt>
                <c:pt idx="19">
                  <c:v>42757.405433034895</c:v>
                </c:pt>
                <c:pt idx="20">
                  <c:v>45645.009001004684</c:v>
                </c:pt>
                <c:pt idx="21">
                  <c:v>49350.195369982634</c:v>
                </c:pt>
                <c:pt idx="22">
                  <c:v>52180.588616371213</c:v>
                </c:pt>
                <c:pt idx="23">
                  <c:v>59686.399701261449</c:v>
                </c:pt>
                <c:pt idx="24">
                  <c:v>61822.478288555147</c:v>
                </c:pt>
                <c:pt idx="25">
                  <c:v>64625.497943043643</c:v>
                </c:pt>
                <c:pt idx="26">
                  <c:v>68586.577767157563</c:v>
                </c:pt>
                <c:pt idx="27">
                  <c:v>71223.533883213764</c:v>
                </c:pt>
                <c:pt idx="28">
                  <c:v>73590.830453920367</c:v>
                </c:pt>
                <c:pt idx="29">
                  <c:v>76942.560598611832</c:v>
                </c:pt>
                <c:pt idx="30">
                  <c:v>82751.011537670944</c:v>
                </c:pt>
                <c:pt idx="31">
                  <c:v>90082.444942712536</c:v>
                </c:pt>
                <c:pt idx="32">
                  <c:v>94782.097427535205</c:v>
                </c:pt>
                <c:pt idx="33">
                  <c:v>106879.76799702628</c:v>
                </c:pt>
                <c:pt idx="34">
                  <c:v>120286.20996575356</c:v>
                </c:pt>
                <c:pt idx="35">
                  <c:v>123043.17128520012</c:v>
                </c:pt>
                <c:pt idx="36">
                  <c:v>134599.14954638478</c:v>
                </c:pt>
                <c:pt idx="37">
                  <c:v>143415.38548545828</c:v>
                </c:pt>
                <c:pt idx="38">
                  <c:v>152690.41185469629</c:v>
                </c:pt>
                <c:pt idx="39">
                  <c:v>157936.33087267875</c:v>
                </c:pt>
                <c:pt idx="40">
                  <c:v>159633.33130731582</c:v>
                </c:pt>
                <c:pt idx="41">
                  <c:v>170294.88317213045</c:v>
                </c:pt>
                <c:pt idx="42">
                  <c:v>182874.14393496551</c:v>
                </c:pt>
                <c:pt idx="43">
                  <c:v>187975.29030275351</c:v>
                </c:pt>
              </c:numCache>
            </c:numRef>
          </c:val>
        </c:ser>
        <c:marker val="1"/>
        <c:axId val="93121920"/>
        <c:axId val="94049408"/>
      </c:lineChart>
      <c:catAx>
        <c:axId val="9312192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049408"/>
        <c:crosses val="autoZero"/>
        <c:auto val="1"/>
        <c:lblAlgn val="ctr"/>
        <c:lblOffset val="100"/>
      </c:catAx>
      <c:valAx>
        <c:axId val="9404940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31219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Triwulanan'!$B$13</c:f>
              <c:strCache>
                <c:ptCount val="1"/>
                <c:pt idx="0">
                  <c:v>Perdag. H &amp; R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Triwulanan'!$C$2:$L$2</c:f>
              <c:strCache>
                <c:ptCount val="10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</c:strCache>
            </c:strRef>
          </c:cat>
          <c:val>
            <c:numRef>
              <c:f>'Grafik Sektoral Triwulanan'!$C$13:$L$13</c:f>
              <c:numCache>
                <c:formatCode>#,##0</c:formatCode>
                <c:ptCount val="10"/>
                <c:pt idx="0">
                  <c:v>51136.1</c:v>
                </c:pt>
                <c:pt idx="1">
                  <c:v>53921.4</c:v>
                </c:pt>
                <c:pt idx="2">
                  <c:v>57903.9</c:v>
                </c:pt>
                <c:pt idx="3">
                  <c:v>61490.8</c:v>
                </c:pt>
                <c:pt idx="4">
                  <c:v>62182</c:v>
                </c:pt>
                <c:pt idx="5">
                  <c:v>66306</c:v>
                </c:pt>
                <c:pt idx="6">
                  <c:v>67107</c:v>
                </c:pt>
                <c:pt idx="7">
                  <c:v>69388.600000000006</c:v>
                </c:pt>
                <c:pt idx="8">
                  <c:v>73733.7</c:v>
                </c:pt>
                <c:pt idx="9">
                  <c:v>76219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Triwulanan'!$B$14</c:f>
              <c:strCache>
                <c:ptCount val="1"/>
                <c:pt idx="0">
                  <c:v>Perdag. H &amp; R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Triwulanan'!$C$2:$L$2</c:f>
              <c:strCache>
                <c:ptCount val="10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</c:strCache>
            </c:strRef>
          </c:cat>
          <c:val>
            <c:numRef>
              <c:f>'Grafik Sektoral Triwulanan'!$C$14:$L$14</c:f>
              <c:numCache>
                <c:formatCode>#,##0</c:formatCode>
                <c:ptCount val="10"/>
                <c:pt idx="0">
                  <c:v>51036.909869408613</c:v>
                </c:pt>
                <c:pt idx="1">
                  <c:v>53855.006406688684</c:v>
                </c:pt>
                <c:pt idx="2">
                  <c:v>57916.878310227476</c:v>
                </c:pt>
                <c:pt idx="3">
                  <c:v>61643.405417490074</c:v>
                </c:pt>
                <c:pt idx="4">
                  <c:v>62529.675930499994</c:v>
                </c:pt>
                <c:pt idx="5">
                  <c:v>66871.826990246773</c:v>
                </c:pt>
                <c:pt idx="6">
                  <c:v>67865.147793292999</c:v>
                </c:pt>
                <c:pt idx="7">
                  <c:v>70351.795919752112</c:v>
                </c:pt>
                <c:pt idx="8">
                  <c:v>74933.951891732213</c:v>
                </c:pt>
                <c:pt idx="9">
                  <c:v>77646.923317670808</c:v>
                </c:pt>
              </c:numCache>
            </c:numRef>
          </c:val>
        </c:ser>
        <c:marker val="1"/>
        <c:axId val="94102656"/>
        <c:axId val="94104192"/>
      </c:lineChart>
      <c:catAx>
        <c:axId val="941026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104192"/>
        <c:crosses val="autoZero"/>
        <c:auto val="1"/>
        <c:lblAlgn val="ctr"/>
        <c:lblOffset val="100"/>
      </c:catAx>
      <c:valAx>
        <c:axId val="9410419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102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Triwulanan'!$B$15</c:f>
              <c:strCache>
                <c:ptCount val="1"/>
                <c:pt idx="0">
                  <c:v>Trans &amp; Kom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Triwulanan'!$C$15:$AT$15</c:f>
              <c:numCache>
                <c:formatCode>#,##0</c:formatCode>
                <c:ptCount val="44"/>
                <c:pt idx="0">
                  <c:v>14742.3</c:v>
                </c:pt>
                <c:pt idx="1">
                  <c:v>15370.5</c:v>
                </c:pt>
                <c:pt idx="2">
                  <c:v>16591</c:v>
                </c:pt>
                <c:pt idx="3">
                  <c:v>18308.3</c:v>
                </c:pt>
                <c:pt idx="4">
                  <c:v>18012.900000000001</c:v>
                </c:pt>
                <c:pt idx="5">
                  <c:v>18447.7</c:v>
                </c:pt>
                <c:pt idx="6">
                  <c:v>19934.2</c:v>
                </c:pt>
                <c:pt idx="7">
                  <c:v>20792.8</c:v>
                </c:pt>
                <c:pt idx="8">
                  <c:v>21000.2</c:v>
                </c:pt>
                <c:pt idx="9">
                  <c:v>23867.599999999962</c:v>
                </c:pt>
                <c:pt idx="10">
                  <c:v>26027.200000000001</c:v>
                </c:pt>
                <c:pt idx="11">
                  <c:v>27075.1</c:v>
                </c:pt>
                <c:pt idx="12">
                  <c:v>27523.7</c:v>
                </c:pt>
                <c:pt idx="13">
                  <c:v>28933.8</c:v>
                </c:pt>
                <c:pt idx="14">
                  <c:v>30105.3</c:v>
                </c:pt>
                <c:pt idx="15">
                  <c:v>32353.599999999962</c:v>
                </c:pt>
                <c:pt idx="16">
                  <c:v>32253.4</c:v>
                </c:pt>
                <c:pt idx="17">
                  <c:v>34542.5</c:v>
                </c:pt>
                <c:pt idx="18">
                  <c:v>36945.4</c:v>
                </c:pt>
                <c:pt idx="19">
                  <c:v>38550.699999999997</c:v>
                </c:pt>
                <c:pt idx="20">
                  <c:v>39732.800000000003</c:v>
                </c:pt>
                <c:pt idx="21">
                  <c:v>42813.1</c:v>
                </c:pt>
                <c:pt idx="22">
                  <c:v>45097.1</c:v>
                </c:pt>
                <c:pt idx="23">
                  <c:v>52941.9</c:v>
                </c:pt>
                <c:pt idx="24">
                  <c:v>54055.900000000009</c:v>
                </c:pt>
                <c:pt idx="25">
                  <c:v>56297.100000000006</c:v>
                </c:pt>
                <c:pt idx="26">
                  <c:v>59197.9</c:v>
                </c:pt>
                <c:pt idx="27">
                  <c:v>61972.600000000006</c:v>
                </c:pt>
                <c:pt idx="28">
                  <c:v>61139.1</c:v>
                </c:pt>
                <c:pt idx="29">
                  <c:v>64028.6</c:v>
                </c:pt>
                <c:pt idx="30">
                  <c:v>67860.3</c:v>
                </c:pt>
                <c:pt idx="31">
                  <c:v>71235.3</c:v>
                </c:pt>
                <c:pt idx="32">
                  <c:v>72166</c:v>
                </c:pt>
                <c:pt idx="33">
                  <c:v>73778.600000000006</c:v>
                </c:pt>
                <c:pt idx="34">
                  <c:v>81200.400000000009</c:v>
                </c:pt>
                <c:pt idx="35">
                  <c:v>85045.200000000012</c:v>
                </c:pt>
                <c:pt idx="36">
                  <c:v>83879.299999999988</c:v>
                </c:pt>
                <c:pt idx="37">
                  <c:v>86030</c:v>
                </c:pt>
                <c:pt idx="38">
                  <c:v>90455.200000000012</c:v>
                </c:pt>
                <c:pt idx="39">
                  <c:v>92058.9</c:v>
                </c:pt>
                <c:pt idx="40">
                  <c:v>94513.700000000012</c:v>
                </c:pt>
                <c:pt idx="41">
                  <c:v>100392.80000000002</c:v>
                </c:pt>
                <c:pt idx="42">
                  <c:v>108117.79999999999</c:v>
                </c:pt>
                <c:pt idx="43">
                  <c:v>114441.7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Triwulanan'!$B$16</c:f>
              <c:strCache>
                <c:ptCount val="1"/>
                <c:pt idx="0">
                  <c:v>Trans &amp; Kom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Triwulanan'!$C$16:$AT$16</c:f>
              <c:numCache>
                <c:formatCode>#,##0</c:formatCode>
                <c:ptCount val="44"/>
                <c:pt idx="0">
                  <c:v>14695.412292140732</c:v>
                </c:pt>
                <c:pt idx="1">
                  <c:v>15339.314355432994</c:v>
                </c:pt>
                <c:pt idx="2">
                  <c:v>16596.363278388912</c:v>
                </c:pt>
                <c:pt idx="3">
                  <c:v>18381.010075706243</c:v>
                </c:pt>
                <c:pt idx="4">
                  <c:v>18175.911388331653</c:v>
                </c:pt>
                <c:pt idx="5">
                  <c:v>18700.910800200701</c:v>
                </c:pt>
                <c:pt idx="6">
                  <c:v>20292.820923995932</c:v>
                </c:pt>
                <c:pt idx="7">
                  <c:v>21246.282659578312</c:v>
                </c:pt>
                <c:pt idx="8">
                  <c:v>21528.665959489303</c:v>
                </c:pt>
                <c:pt idx="9">
                  <c:v>24553.512431895691</c:v>
                </c:pt>
                <c:pt idx="10">
                  <c:v>26874.636496555806</c:v>
                </c:pt>
                <c:pt idx="11">
                  <c:v>28067.443615472315</c:v>
                </c:pt>
                <c:pt idx="12">
                  <c:v>28652.852380824101</c:v>
                </c:pt>
                <c:pt idx="13">
                  <c:v>30237.739728140816</c:v>
                </c:pt>
                <c:pt idx="14">
                  <c:v>31573.212839233875</c:v>
                </c:pt>
                <c:pt idx="15">
                  <c:v>34038.883528447237</c:v>
                </c:pt>
                <c:pt idx="16">
                  <c:v>34028.302661502355</c:v>
                </c:pt>
                <c:pt idx="17">
                  <c:v>36561.807883560585</c:v>
                </c:pt>
                <c:pt idx="18">
                  <c:v>39251.173635387422</c:v>
                </c:pt>
                <c:pt idx="19">
                  <c:v>41130.562264871594</c:v>
                </c:pt>
                <c:pt idx="20">
                  <c:v>42594.192822504025</c:v>
                </c:pt>
                <c:pt idx="21">
                  <c:v>46060.014742112158</c:v>
                </c:pt>
                <c:pt idx="22">
                  <c:v>48627.883436179203</c:v>
                </c:pt>
                <c:pt idx="23">
                  <c:v>57140.38930931098</c:v>
                </c:pt>
                <c:pt idx="24">
                  <c:v>58305.812247777067</c:v>
                </c:pt>
                <c:pt idx="25">
                  <c:v>60686.065298891073</c:v>
                </c:pt>
                <c:pt idx="26">
                  <c:v>63775.372217440723</c:v>
                </c:pt>
                <c:pt idx="27">
                  <c:v>66726.787473535544</c:v>
                </c:pt>
                <c:pt idx="28">
                  <c:v>65793.636058068281</c:v>
                </c:pt>
                <c:pt idx="29">
                  <c:v>68875.903783178248</c:v>
                </c:pt>
                <c:pt idx="30">
                  <c:v>72980.151584553721</c:v>
                </c:pt>
                <c:pt idx="31">
                  <c:v>76603.960421133044</c:v>
                </c:pt>
                <c:pt idx="32">
                  <c:v>77612.279834747387</c:v>
                </c:pt>
                <c:pt idx="33">
                  <c:v>79341.235795950895</c:v>
                </c:pt>
                <c:pt idx="34">
                  <c:v>87302.114399814614</c:v>
                </c:pt>
                <c:pt idx="35">
                  <c:v>91397.512110900891</c:v>
                </c:pt>
                <c:pt idx="36">
                  <c:v>90089.333965110738</c:v>
                </c:pt>
                <c:pt idx="37">
                  <c:v>92357.727413654327</c:v>
                </c:pt>
                <c:pt idx="38">
                  <c:v>97080.99708838464</c:v>
                </c:pt>
                <c:pt idx="39">
                  <c:v>98791.660965585848</c:v>
                </c:pt>
                <c:pt idx="40">
                  <c:v>101433.38249821664</c:v>
                </c:pt>
                <c:pt idx="41">
                  <c:v>107748.98213462831</c:v>
                </c:pt>
                <c:pt idx="42">
                  <c:v>116044.52622656822</c:v>
                </c:pt>
                <c:pt idx="43">
                  <c:v>122834.51355643271</c:v>
                </c:pt>
              </c:numCache>
            </c:numRef>
          </c:val>
        </c:ser>
        <c:marker val="1"/>
        <c:axId val="94522752"/>
        <c:axId val="94536832"/>
      </c:lineChart>
      <c:catAx>
        <c:axId val="945227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536832"/>
        <c:crosses val="autoZero"/>
        <c:auto val="1"/>
        <c:lblAlgn val="ctr"/>
        <c:lblOffset val="100"/>
      </c:catAx>
      <c:valAx>
        <c:axId val="9453683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522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Implisit Total Trw'!$B$4</c:f>
              <c:strCache>
                <c:ptCount val="1"/>
                <c:pt idx="0">
                  <c:v>Seri 2000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'Grafik Implisit Total Trw'!$C$3:$AT$3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Implisit Total Trw'!$C$4:$AT$4</c:f>
              <c:numCache>
                <c:formatCode>#,##0</c:formatCode>
                <c:ptCount val="44"/>
                <c:pt idx="0">
                  <c:v>325958.60000000003</c:v>
                </c:pt>
                <c:pt idx="1">
                  <c:v>336967.1</c:v>
                </c:pt>
                <c:pt idx="2">
                  <c:v>360701.60000000003</c:v>
                </c:pt>
                <c:pt idx="3">
                  <c:v>366142.6</c:v>
                </c:pt>
                <c:pt idx="4">
                  <c:v>386648.80000000005</c:v>
                </c:pt>
                <c:pt idx="5">
                  <c:v>416069.89999999997</c:v>
                </c:pt>
                <c:pt idx="6">
                  <c:v>426828.3</c:v>
                </c:pt>
                <c:pt idx="7">
                  <c:v>416775</c:v>
                </c:pt>
                <c:pt idx="8">
                  <c:v>436975.1</c:v>
                </c:pt>
                <c:pt idx="9">
                  <c:v>450640.39999999997</c:v>
                </c:pt>
                <c:pt idx="10">
                  <c:v>472136.10000000003</c:v>
                </c:pt>
                <c:pt idx="11">
                  <c:v>462081.8</c:v>
                </c:pt>
                <c:pt idx="12">
                  <c:v>496247.8</c:v>
                </c:pt>
                <c:pt idx="13">
                  <c:v>498023.80000000005</c:v>
                </c:pt>
                <c:pt idx="14">
                  <c:v>516103.7</c:v>
                </c:pt>
                <c:pt idx="15">
                  <c:v>503299.3</c:v>
                </c:pt>
                <c:pt idx="16">
                  <c:v>536605.30000000005</c:v>
                </c:pt>
                <c:pt idx="17">
                  <c:v>564422.1</c:v>
                </c:pt>
                <c:pt idx="18">
                  <c:v>595320.60000000009</c:v>
                </c:pt>
                <c:pt idx="19">
                  <c:v>599478.19999999879</c:v>
                </c:pt>
                <c:pt idx="20">
                  <c:v>632330.5</c:v>
                </c:pt>
                <c:pt idx="21">
                  <c:v>670475.60000000009</c:v>
                </c:pt>
                <c:pt idx="22">
                  <c:v>713000.1</c:v>
                </c:pt>
                <c:pt idx="23">
                  <c:v>758474.9</c:v>
                </c:pt>
                <c:pt idx="24">
                  <c:v>782752.90000000014</c:v>
                </c:pt>
                <c:pt idx="25">
                  <c:v>812741.10000000009</c:v>
                </c:pt>
                <c:pt idx="26">
                  <c:v>870319.8000000004</c:v>
                </c:pt>
                <c:pt idx="27">
                  <c:v>873403</c:v>
                </c:pt>
                <c:pt idx="28">
                  <c:v>920203.09999999905</c:v>
                </c:pt>
                <c:pt idx="29">
                  <c:v>963862.5</c:v>
                </c:pt>
                <c:pt idx="30">
                  <c:v>1031408.7000000002</c:v>
                </c:pt>
                <c:pt idx="31">
                  <c:v>1035418.8999999992</c:v>
                </c:pt>
                <c:pt idx="32">
                  <c:v>1110032.3</c:v>
                </c:pt>
                <c:pt idx="33">
                  <c:v>1220605.9000000004</c:v>
                </c:pt>
                <c:pt idx="34">
                  <c:v>1327509.6000000001</c:v>
                </c:pt>
                <c:pt idx="35">
                  <c:v>1290540.6000000001</c:v>
                </c:pt>
                <c:pt idx="36">
                  <c:v>1317409.4000000004</c:v>
                </c:pt>
                <c:pt idx="37">
                  <c:v>1383350.6</c:v>
                </c:pt>
                <c:pt idx="38">
                  <c:v>1456421.8000000003</c:v>
                </c:pt>
                <c:pt idx="39">
                  <c:v>1446689.4</c:v>
                </c:pt>
                <c:pt idx="40">
                  <c:v>1501126.1</c:v>
                </c:pt>
                <c:pt idx="41">
                  <c:v>1582918.1000000003</c:v>
                </c:pt>
                <c:pt idx="42">
                  <c:v>1668352.8</c:v>
                </c:pt>
                <c:pt idx="43">
                  <c:v>1670521.2000000002</c:v>
                </c:pt>
              </c:numCache>
            </c:numRef>
          </c:val>
        </c:ser>
        <c:ser>
          <c:idx val="1"/>
          <c:order val="1"/>
          <c:tx>
            <c:strRef>
              <c:f>'Grafik Implisit Total Trw'!$B$5</c:f>
              <c:strCache>
                <c:ptCount val="1"/>
                <c:pt idx="0">
                  <c:v>Bench IO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'Grafik Implisit Total Trw'!$C$3:$AT$3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Implisit Total Trw'!$C$5:$AT$5</c:f>
              <c:numCache>
                <c:formatCode>#,##0</c:formatCode>
                <c:ptCount val="44"/>
                <c:pt idx="0">
                  <c:v>325415.6403948894</c:v>
                </c:pt>
                <c:pt idx="1">
                  <c:v>336614.70332601422</c:v>
                </c:pt>
                <c:pt idx="2">
                  <c:v>360783.54426311521</c:v>
                </c:pt>
                <c:pt idx="3">
                  <c:v>366956.01202127233</c:v>
                </c:pt>
                <c:pt idx="4">
                  <c:v>388549.75489392376</c:v>
                </c:pt>
                <c:pt idx="5">
                  <c:v>419168.86378997896</c:v>
                </c:pt>
                <c:pt idx="6">
                  <c:v>431048.78828578041</c:v>
                </c:pt>
                <c:pt idx="7">
                  <c:v>421933.74091076752</c:v>
                </c:pt>
                <c:pt idx="8">
                  <c:v>443284.59745455818</c:v>
                </c:pt>
                <c:pt idx="9">
                  <c:v>458159.46595969755</c:v>
                </c:pt>
                <c:pt idx="10">
                  <c:v>481067.66700959054</c:v>
                </c:pt>
                <c:pt idx="11">
                  <c:v>471968.26682021579</c:v>
                </c:pt>
                <c:pt idx="12">
                  <c:v>507918.45664162881</c:v>
                </c:pt>
                <c:pt idx="13">
                  <c:v>510900.25289347512</c:v>
                </c:pt>
                <c:pt idx="14">
                  <c:v>530574.52418710547</c:v>
                </c:pt>
                <c:pt idx="15">
                  <c:v>518690.34255032055</c:v>
                </c:pt>
                <c:pt idx="16">
                  <c:v>553936.91565157834</c:v>
                </c:pt>
                <c:pt idx="17">
                  <c:v>583841.85606957448</c:v>
                </c:pt>
                <c:pt idx="18">
                  <c:v>617204.32455376582</c:v>
                </c:pt>
                <c:pt idx="19">
                  <c:v>623230.60523470747</c:v>
                </c:pt>
                <c:pt idx="20">
                  <c:v>658932.11880716705</c:v>
                </c:pt>
                <c:pt idx="21">
                  <c:v>699961.32733352541</c:v>
                </c:pt>
                <c:pt idx="22">
                  <c:v>744964.35066927259</c:v>
                </c:pt>
                <c:pt idx="23">
                  <c:v>793087.16574835137</c:v>
                </c:pt>
                <c:pt idx="24">
                  <c:v>817821.67581998138</c:v>
                </c:pt>
                <c:pt idx="25">
                  <c:v>848862.39574171277</c:v>
                </c:pt>
                <c:pt idx="26">
                  <c:v>908672.73186101345</c:v>
                </c:pt>
                <c:pt idx="27">
                  <c:v>912189.88361725584</c:v>
                </c:pt>
                <c:pt idx="28">
                  <c:v>960991.02107899101</c:v>
                </c:pt>
                <c:pt idx="29">
                  <c:v>1006728.8123772014</c:v>
                </c:pt>
                <c:pt idx="30">
                  <c:v>1077236.6009662603</c:v>
                </c:pt>
                <c:pt idx="31">
                  <c:v>1081885.0422394308</c:v>
                </c:pt>
                <c:pt idx="32">
                  <c:v>1159183.5055551126</c:v>
                </c:pt>
                <c:pt idx="33">
                  <c:v>1274267.4344071739</c:v>
                </c:pt>
                <c:pt idx="34">
                  <c:v>1385954.545405824</c:v>
                </c:pt>
                <c:pt idx="35">
                  <c:v>1348135.4117685296</c:v>
                </c:pt>
                <c:pt idx="36">
                  <c:v>1375942.8321085111</c:v>
                </c:pt>
                <c:pt idx="37">
                  <c:v>1444620.0500244</c:v>
                </c:pt>
                <c:pt idx="38">
                  <c:v>1520861.8286209996</c:v>
                </c:pt>
                <c:pt idx="39">
                  <c:v>1511440.0294908413</c:v>
                </c:pt>
                <c:pt idx="40">
                  <c:v>1567944.4457977128</c:v>
                </c:pt>
                <c:pt idx="41">
                  <c:v>1653415.8994741437</c:v>
                </c:pt>
                <c:pt idx="42">
                  <c:v>1742728.993516248</c:v>
                </c:pt>
                <c:pt idx="43">
                  <c:v>1745874.0072285749</c:v>
                </c:pt>
              </c:numCache>
            </c:numRef>
          </c:val>
        </c:ser>
        <c:marker val="1"/>
        <c:axId val="83831808"/>
        <c:axId val="91410816"/>
      </c:lineChart>
      <c:catAx>
        <c:axId val="83831808"/>
        <c:scaling>
          <c:orientation val="minMax"/>
        </c:scaling>
        <c:axPos val="b"/>
        <c:tickLblPos val="nextTo"/>
        <c:txPr>
          <a:bodyPr/>
          <a:lstStyle/>
          <a:p>
            <a:pPr>
              <a:defRPr lang="id-ID" sz="800" b="1">
                <a:latin typeface="+mj-lt"/>
              </a:defRPr>
            </a:pPr>
            <a:endParaRPr lang="en-US"/>
          </a:p>
        </c:txPr>
        <c:crossAx val="91410816"/>
        <c:crosses val="autoZero"/>
        <c:auto val="1"/>
        <c:lblAlgn val="ctr"/>
        <c:lblOffset val="100"/>
      </c:catAx>
      <c:valAx>
        <c:axId val="9141081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id-ID" sz="800" b="1">
                <a:solidFill>
                  <a:sysClr val="windowText" lastClr="000000"/>
                </a:solidFill>
                <a:latin typeface="+mj-lt"/>
              </a:defRPr>
            </a:pPr>
            <a:endParaRPr lang="en-US"/>
          </a:p>
        </c:txPr>
        <c:crossAx val="838318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b="1">
              <a:solidFill>
                <a:sysClr val="windowText" lastClr="000000"/>
              </a:solidFill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Triwulanan'!$B$17</c:f>
              <c:strCache>
                <c:ptCount val="1"/>
                <c:pt idx="0">
                  <c:v>Keu. Real Est. JP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Triwulanan'!$C$17:$AT$17</c:f>
              <c:numCache>
                <c:formatCode>#,##0</c:formatCode>
                <c:ptCount val="44"/>
                <c:pt idx="0">
                  <c:v>27723.5</c:v>
                </c:pt>
                <c:pt idx="1">
                  <c:v>28231.5</c:v>
                </c:pt>
                <c:pt idx="2">
                  <c:v>29720.7</c:v>
                </c:pt>
                <c:pt idx="3">
                  <c:v>29787.3</c:v>
                </c:pt>
                <c:pt idx="4">
                  <c:v>32210.400000000001</c:v>
                </c:pt>
                <c:pt idx="5">
                  <c:v>33590.800000000003</c:v>
                </c:pt>
                <c:pt idx="6">
                  <c:v>34882.5</c:v>
                </c:pt>
                <c:pt idx="7">
                  <c:v>34685.800000000003</c:v>
                </c:pt>
                <c:pt idx="8">
                  <c:v>37600.300000000003</c:v>
                </c:pt>
                <c:pt idx="9">
                  <c:v>37832</c:v>
                </c:pt>
                <c:pt idx="10">
                  <c:v>39025.800000000003</c:v>
                </c:pt>
                <c:pt idx="11">
                  <c:v>39984.199999999997</c:v>
                </c:pt>
                <c:pt idx="12">
                  <c:v>43020.800000000003</c:v>
                </c:pt>
                <c:pt idx="13">
                  <c:v>43154.7</c:v>
                </c:pt>
                <c:pt idx="14">
                  <c:v>43803.199999999997</c:v>
                </c:pt>
                <c:pt idx="15">
                  <c:v>44095.8</c:v>
                </c:pt>
                <c:pt idx="16">
                  <c:v>46089.2</c:v>
                </c:pt>
                <c:pt idx="17">
                  <c:v>47457.3</c:v>
                </c:pt>
                <c:pt idx="18">
                  <c:v>49536.9</c:v>
                </c:pt>
                <c:pt idx="19">
                  <c:v>51327.5</c:v>
                </c:pt>
                <c:pt idx="20">
                  <c:v>53116.6</c:v>
                </c:pt>
                <c:pt idx="21">
                  <c:v>55755.8</c:v>
                </c:pt>
                <c:pt idx="22">
                  <c:v>58957.9</c:v>
                </c:pt>
                <c:pt idx="23">
                  <c:v>62692.4</c:v>
                </c:pt>
                <c:pt idx="24">
                  <c:v>64102.400000000001</c:v>
                </c:pt>
                <c:pt idx="25">
                  <c:v>66239.199999999997</c:v>
                </c:pt>
                <c:pt idx="26">
                  <c:v>68288.400000000009</c:v>
                </c:pt>
                <c:pt idx="27">
                  <c:v>70491.399999999994</c:v>
                </c:pt>
                <c:pt idx="28">
                  <c:v>73002.2</c:v>
                </c:pt>
                <c:pt idx="29">
                  <c:v>74348.7</c:v>
                </c:pt>
                <c:pt idx="30">
                  <c:v>76890.299999999988</c:v>
                </c:pt>
                <c:pt idx="31">
                  <c:v>80972.299999999988</c:v>
                </c:pt>
                <c:pt idx="32">
                  <c:v>85726.000000000015</c:v>
                </c:pt>
                <c:pt idx="33">
                  <c:v>90480.5</c:v>
                </c:pt>
                <c:pt idx="34">
                  <c:v>94527.800000000017</c:v>
                </c:pt>
                <c:pt idx="35">
                  <c:v>97395.4</c:v>
                </c:pt>
                <c:pt idx="36">
                  <c:v>98758</c:v>
                </c:pt>
                <c:pt idx="37">
                  <c:v>99716.800000000003</c:v>
                </c:pt>
                <c:pt idx="38">
                  <c:v>102025.8</c:v>
                </c:pt>
                <c:pt idx="39">
                  <c:v>103512.79999999999</c:v>
                </c:pt>
                <c:pt idx="40">
                  <c:v>108526.40000000001</c:v>
                </c:pt>
                <c:pt idx="41">
                  <c:v>112855.2</c:v>
                </c:pt>
                <c:pt idx="42">
                  <c:v>118446.79999999999</c:v>
                </c:pt>
                <c:pt idx="43">
                  <c:v>122960.4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Triwulanan'!$B$18</c:f>
              <c:strCache>
                <c:ptCount val="1"/>
                <c:pt idx="0">
                  <c:v>Keu. Real Est. JP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Triwulanan'!$C$18:$AT$18</c:f>
              <c:numCache>
                <c:formatCode>#,##0</c:formatCode>
                <c:ptCount val="44"/>
                <c:pt idx="0">
                  <c:v>27687.038539111614</c:v>
                </c:pt>
                <c:pt idx="1">
                  <c:v>28208.665506511916</c:v>
                </c:pt>
                <c:pt idx="2">
                  <c:v>29727.035072934617</c:v>
                </c:pt>
                <c:pt idx="3">
                  <c:v>29840.260882782983</c:v>
                </c:pt>
                <c:pt idx="4">
                  <c:v>32335.596384608765</c:v>
                </c:pt>
                <c:pt idx="5">
                  <c:v>33789.863280701575</c:v>
                </c:pt>
                <c:pt idx="6">
                  <c:v>35157.823000848286</c:v>
                </c:pt>
                <c:pt idx="7">
                  <c:v>35025.175336408618</c:v>
                </c:pt>
                <c:pt idx="8">
                  <c:v>38036.49213330746</c:v>
                </c:pt>
                <c:pt idx="9">
                  <c:v>38338.906467974193</c:v>
                </c:pt>
                <c:pt idx="10">
                  <c:v>39618.153761315247</c:v>
                </c:pt>
                <c:pt idx="11">
                  <c:v>40661.495807421205</c:v>
                </c:pt>
                <c:pt idx="12">
                  <c:v>43824.433737146923</c:v>
                </c:pt>
                <c:pt idx="13">
                  <c:v>44038.822508704659</c:v>
                </c:pt>
                <c:pt idx="14">
                  <c:v>44782.673535954949</c:v>
                </c:pt>
                <c:pt idx="15">
                  <c:v>45167.398447680476</c:v>
                </c:pt>
                <c:pt idx="16">
                  <c:v>47301.816124153142</c:v>
                </c:pt>
                <c:pt idx="17">
                  <c:v>48807.841411876681</c:v>
                </c:pt>
                <c:pt idx="18">
                  <c:v>51060.121403598714</c:v>
                </c:pt>
                <c:pt idx="19">
                  <c:v>53031.06313842535</c:v>
                </c:pt>
                <c:pt idx="20">
                  <c:v>55017.428494489192</c:v>
                </c:pt>
                <c:pt idx="21">
                  <c:v>57867.278416621622</c:v>
                </c:pt>
                <c:pt idx="22">
                  <c:v>61281.849365377442</c:v>
                </c:pt>
                <c:pt idx="23">
                  <c:v>65224.926474237436</c:v>
                </c:pt>
                <c:pt idx="24">
                  <c:v>66715.921648406977</c:v>
                </c:pt>
                <c:pt idx="25">
                  <c:v>68966.094397377878</c:v>
                </c:pt>
                <c:pt idx="26">
                  <c:v>71128.227600240716</c:v>
                </c:pt>
                <c:pt idx="27">
                  <c:v>73453.940313362837</c:v>
                </c:pt>
                <c:pt idx="28">
                  <c:v>76104.18372507095</c:v>
                </c:pt>
                <c:pt idx="29">
                  <c:v>77537.928274822218</c:v>
                </c:pt>
                <c:pt idx="30">
                  <c:v>80214.848847675312</c:v>
                </c:pt>
                <c:pt idx="31">
                  <c:v>84495.855078029548</c:v>
                </c:pt>
                <c:pt idx="32">
                  <c:v>89474.468669175971</c:v>
                </c:pt>
                <c:pt idx="33">
                  <c:v>94465.307772397995</c:v>
                </c:pt>
                <c:pt idx="34">
                  <c:v>98730.920363950747</c:v>
                </c:pt>
                <c:pt idx="35">
                  <c:v>101778.45252408981</c:v>
                </c:pt>
                <c:pt idx="36">
                  <c:v>103267.17456650748</c:v>
                </c:pt>
                <c:pt idx="37">
                  <c:v>104323.10852782728</c:v>
                </c:pt>
                <c:pt idx="38">
                  <c:v>106780.88824098126</c:v>
                </c:pt>
                <c:pt idx="39">
                  <c:v>108366.97564213275</c:v>
                </c:pt>
                <c:pt idx="40">
                  <c:v>113633.13772525788</c:v>
                </c:pt>
                <c:pt idx="41">
                  <c:v>118179.52161533842</c:v>
                </c:pt>
                <c:pt idx="42">
                  <c:v>124044.85716252339</c:v>
                </c:pt>
                <c:pt idx="43">
                  <c:v>128777.02921667098</c:v>
                </c:pt>
              </c:numCache>
            </c:numRef>
          </c:val>
        </c:ser>
        <c:marker val="1"/>
        <c:axId val="94562176"/>
        <c:axId val="94563712"/>
      </c:lineChart>
      <c:catAx>
        <c:axId val="9456217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563712"/>
        <c:crosses val="autoZero"/>
        <c:auto val="1"/>
        <c:lblAlgn val="ctr"/>
        <c:lblOffset val="100"/>
      </c:catAx>
      <c:valAx>
        <c:axId val="9456371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5621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Triwulanan'!$B$19</c:f>
              <c:strCache>
                <c:ptCount val="1"/>
                <c:pt idx="0">
                  <c:v>Jasa-jasa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Triwulanan'!$C$19:$AT$19</c:f>
              <c:numCache>
                <c:formatCode>#,##0</c:formatCode>
                <c:ptCount val="44"/>
                <c:pt idx="0">
                  <c:v>29911.9</c:v>
                </c:pt>
                <c:pt idx="1">
                  <c:v>34262.5</c:v>
                </c:pt>
                <c:pt idx="2">
                  <c:v>32916.300000000003</c:v>
                </c:pt>
                <c:pt idx="3">
                  <c:v>32663.1</c:v>
                </c:pt>
                <c:pt idx="4">
                  <c:v>33325</c:v>
                </c:pt>
                <c:pt idx="5">
                  <c:v>37308.800000000003</c:v>
                </c:pt>
                <c:pt idx="6">
                  <c:v>40527.1</c:v>
                </c:pt>
                <c:pt idx="7">
                  <c:v>41097.1</c:v>
                </c:pt>
                <c:pt idx="8">
                  <c:v>39694.6</c:v>
                </c:pt>
                <c:pt idx="9">
                  <c:v>40257</c:v>
                </c:pt>
                <c:pt idx="10">
                  <c:v>42460.4</c:v>
                </c:pt>
                <c:pt idx="11">
                  <c:v>43190.9</c:v>
                </c:pt>
                <c:pt idx="12">
                  <c:v>44999.1</c:v>
                </c:pt>
                <c:pt idx="13">
                  <c:v>47500.9</c:v>
                </c:pt>
                <c:pt idx="14">
                  <c:v>52044.5</c:v>
                </c:pt>
                <c:pt idx="15">
                  <c:v>54281.4</c:v>
                </c:pt>
                <c:pt idx="16">
                  <c:v>54157.2</c:v>
                </c:pt>
                <c:pt idx="17">
                  <c:v>58026.6</c:v>
                </c:pt>
                <c:pt idx="18">
                  <c:v>60982</c:v>
                </c:pt>
                <c:pt idx="19">
                  <c:v>63704.5</c:v>
                </c:pt>
                <c:pt idx="20">
                  <c:v>64403.1</c:v>
                </c:pt>
                <c:pt idx="21">
                  <c:v>66321.8</c:v>
                </c:pt>
                <c:pt idx="22">
                  <c:v>70896.600000000006</c:v>
                </c:pt>
                <c:pt idx="23">
                  <c:v>74582.7</c:v>
                </c:pt>
                <c:pt idx="24">
                  <c:v>76676.299999999988</c:v>
                </c:pt>
                <c:pt idx="25">
                  <c:v>80411.200000000012</c:v>
                </c:pt>
                <c:pt idx="26">
                  <c:v>88950.6</c:v>
                </c:pt>
                <c:pt idx="27">
                  <c:v>90220.799999999988</c:v>
                </c:pt>
                <c:pt idx="28">
                  <c:v>93684.2</c:v>
                </c:pt>
                <c:pt idx="29">
                  <c:v>98528.8</c:v>
                </c:pt>
                <c:pt idx="30">
                  <c:v>100221.70000000001</c:v>
                </c:pt>
                <c:pt idx="31">
                  <c:v>105762</c:v>
                </c:pt>
                <c:pt idx="32">
                  <c:v>108824.6</c:v>
                </c:pt>
                <c:pt idx="33">
                  <c:v>125673.9</c:v>
                </c:pt>
                <c:pt idx="34">
                  <c:v>122391.90000000001</c:v>
                </c:pt>
                <c:pt idx="35">
                  <c:v>124957.9</c:v>
                </c:pt>
                <c:pt idx="36">
                  <c:v>129113.29999999999</c:v>
                </c:pt>
                <c:pt idx="37">
                  <c:v>151337.79999999999</c:v>
                </c:pt>
                <c:pt idx="38">
                  <c:v>145245.29999999999</c:v>
                </c:pt>
                <c:pt idx="39">
                  <c:v>148420.1</c:v>
                </c:pt>
                <c:pt idx="40">
                  <c:v>140412.79999999999</c:v>
                </c:pt>
                <c:pt idx="41">
                  <c:v>164517.9</c:v>
                </c:pt>
                <c:pt idx="42">
                  <c:v>168085.4</c:v>
                </c:pt>
                <c:pt idx="43">
                  <c:v>181663.90000000002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Triwulanan'!$B$20</c:f>
              <c:strCache>
                <c:ptCount val="1"/>
                <c:pt idx="0">
                  <c:v>Jasa-jasa Bench IO</c:v>
                </c:pt>
              </c:strCache>
            </c:strRef>
          </c:tx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Triwulanan'!$C$20:$AT$20</c:f>
              <c:numCache>
                <c:formatCode>#,##0</c:formatCode>
                <c:ptCount val="44"/>
                <c:pt idx="0">
                  <c:v>29876.322543406455</c:v>
                </c:pt>
                <c:pt idx="1">
                  <c:v>34237.005683332674</c:v>
                </c:pt>
                <c:pt idx="2">
                  <c:v>32923.256003904346</c:v>
                </c:pt>
                <c:pt idx="3">
                  <c:v>32717.215769177656</c:v>
                </c:pt>
                <c:pt idx="4">
                  <c:v>33444.587716549635</c:v>
                </c:pt>
                <c:pt idx="5">
                  <c:v>37516.676796603184</c:v>
                </c:pt>
                <c:pt idx="6">
                  <c:v>40835.621820604712</c:v>
                </c:pt>
                <c:pt idx="7">
                  <c:v>41496.412593460154</c:v>
                </c:pt>
                <c:pt idx="8">
                  <c:v>40166.308642005919</c:v>
                </c:pt>
                <c:pt idx="9">
                  <c:v>40820.693444371143</c:v>
                </c:pt>
                <c:pt idx="10">
                  <c:v>43142.84102942951</c:v>
                </c:pt>
                <c:pt idx="11">
                  <c:v>43972.261951887536</c:v>
                </c:pt>
                <c:pt idx="12">
                  <c:v>45901.643700754576</c:v>
                </c:pt>
                <c:pt idx="13">
                  <c:v>48544.802966260911</c:v>
                </c:pt>
                <c:pt idx="14">
                  <c:v>53285.604680716984</c:v>
                </c:pt>
                <c:pt idx="15">
                  <c:v>55674.463808619977</c:v>
                </c:pt>
                <c:pt idx="16">
                  <c:v>55642.430414330993</c:v>
                </c:pt>
                <c:pt idx="17">
                  <c:v>59743.989159143013</c:v>
                </c:pt>
                <c:pt idx="18">
                  <c:v>62946.205715715798</c:v>
                </c:pt>
                <c:pt idx="19">
                  <c:v>65952.372323453412</c:v>
                </c:pt>
                <c:pt idx="20">
                  <c:v>66904.919217145449</c:v>
                </c:pt>
                <c:pt idx="21">
                  <c:v>69061.071848499792</c:v>
                </c:pt>
                <c:pt idx="22">
                  <c:v>73918.389457321187</c:v>
                </c:pt>
                <c:pt idx="23">
                  <c:v>77769.402238082635</c:v>
                </c:pt>
                <c:pt idx="24">
                  <c:v>79862.459864783406</c:v>
                </c:pt>
                <c:pt idx="25">
                  <c:v>83684.754716229392</c:v>
                </c:pt>
                <c:pt idx="26">
                  <c:v>92527.622928476354</c:v>
                </c:pt>
                <c:pt idx="27">
                  <c:v>93838.691289949391</c:v>
                </c:pt>
                <c:pt idx="28">
                  <c:v>97466.805160951859</c:v>
                </c:pt>
                <c:pt idx="29">
                  <c:v>102522.1448265791</c:v>
                </c:pt>
                <c:pt idx="30">
                  <c:v>104286.17909510148</c:v>
                </c:pt>
                <c:pt idx="31">
                  <c:v>110040.00923728939</c:v>
                </c:pt>
                <c:pt idx="32">
                  <c:v>113200.00746259703</c:v>
                </c:pt>
                <c:pt idx="33">
                  <c:v>130689.05581500535</c:v>
                </c:pt>
                <c:pt idx="34">
                  <c:v>127231.37298181051</c:v>
                </c:pt>
                <c:pt idx="35">
                  <c:v>129845.23190417276</c:v>
                </c:pt>
                <c:pt idx="36">
                  <c:v>134099.38070552348</c:v>
                </c:pt>
                <c:pt idx="37">
                  <c:v>157141.11465697282</c:v>
                </c:pt>
                <c:pt idx="38">
                  <c:v>150813.54918103217</c:v>
                </c:pt>
                <c:pt idx="39">
                  <c:v>154145.79971156121</c:v>
                </c:pt>
                <c:pt idx="40">
                  <c:v>145899.37734382151</c:v>
                </c:pt>
                <c:pt idx="41">
                  <c:v>171010.59808793067</c:v>
                </c:pt>
                <c:pt idx="42">
                  <c:v>174763.51205220231</c:v>
                </c:pt>
                <c:pt idx="43">
                  <c:v>188906.5386227608</c:v>
                </c:pt>
              </c:numCache>
            </c:numRef>
          </c:val>
        </c:ser>
        <c:marker val="1"/>
        <c:axId val="105369984"/>
        <c:axId val="105371520"/>
      </c:lineChart>
      <c:catAx>
        <c:axId val="1053699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05371520"/>
        <c:crosses val="autoZero"/>
        <c:auto val="1"/>
        <c:lblAlgn val="ctr"/>
        <c:lblOffset val="100"/>
      </c:catAx>
      <c:valAx>
        <c:axId val="10537152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053699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Triwulanan'!$B$21</c:f>
              <c:strCache>
                <c:ptCount val="1"/>
                <c:pt idx="0">
                  <c:v>PDB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Triwulanan'!$C$21:$AT$21</c:f>
              <c:numCache>
                <c:formatCode>#,##0</c:formatCode>
                <c:ptCount val="44"/>
                <c:pt idx="0">
                  <c:v>325958.59999999998</c:v>
                </c:pt>
                <c:pt idx="1">
                  <c:v>336967.1</c:v>
                </c:pt>
                <c:pt idx="2">
                  <c:v>360701.6</c:v>
                </c:pt>
                <c:pt idx="3">
                  <c:v>366142.6</c:v>
                </c:pt>
                <c:pt idx="4">
                  <c:v>386648.8</c:v>
                </c:pt>
                <c:pt idx="5">
                  <c:v>416069.9</c:v>
                </c:pt>
                <c:pt idx="6">
                  <c:v>426828.3</c:v>
                </c:pt>
                <c:pt idx="7">
                  <c:v>416775</c:v>
                </c:pt>
                <c:pt idx="8">
                  <c:v>436975.1</c:v>
                </c:pt>
                <c:pt idx="9">
                  <c:v>450640.4</c:v>
                </c:pt>
                <c:pt idx="10">
                  <c:v>472136.1</c:v>
                </c:pt>
                <c:pt idx="11">
                  <c:v>462081.8</c:v>
                </c:pt>
                <c:pt idx="12">
                  <c:v>496247.8</c:v>
                </c:pt>
                <c:pt idx="13">
                  <c:v>498023.8</c:v>
                </c:pt>
                <c:pt idx="14">
                  <c:v>516103.7</c:v>
                </c:pt>
                <c:pt idx="15">
                  <c:v>503299.3</c:v>
                </c:pt>
                <c:pt idx="16">
                  <c:v>536605.30000000005</c:v>
                </c:pt>
                <c:pt idx="17">
                  <c:v>564422.1</c:v>
                </c:pt>
                <c:pt idx="18">
                  <c:v>595320.6</c:v>
                </c:pt>
                <c:pt idx="19">
                  <c:v>599478.19999999821</c:v>
                </c:pt>
                <c:pt idx="20">
                  <c:v>632330.5</c:v>
                </c:pt>
                <c:pt idx="21">
                  <c:v>670475.6</c:v>
                </c:pt>
                <c:pt idx="22">
                  <c:v>713000.1</c:v>
                </c:pt>
                <c:pt idx="23">
                  <c:v>758474.9</c:v>
                </c:pt>
                <c:pt idx="24">
                  <c:v>782752.9</c:v>
                </c:pt>
                <c:pt idx="25">
                  <c:v>812741.1</c:v>
                </c:pt>
                <c:pt idx="26">
                  <c:v>870319.8</c:v>
                </c:pt>
                <c:pt idx="27">
                  <c:v>873403</c:v>
                </c:pt>
                <c:pt idx="28">
                  <c:v>920203.1</c:v>
                </c:pt>
                <c:pt idx="29">
                  <c:v>963862.5</c:v>
                </c:pt>
                <c:pt idx="30">
                  <c:v>1031408.7</c:v>
                </c:pt>
                <c:pt idx="31">
                  <c:v>1035418.9</c:v>
                </c:pt>
                <c:pt idx="32">
                  <c:v>1110032.3</c:v>
                </c:pt>
                <c:pt idx="33">
                  <c:v>1220605.9000000004</c:v>
                </c:pt>
                <c:pt idx="34">
                  <c:v>1327509.6000000003</c:v>
                </c:pt>
                <c:pt idx="35">
                  <c:v>1290540.6000000003</c:v>
                </c:pt>
                <c:pt idx="36">
                  <c:v>1317409.4000000004</c:v>
                </c:pt>
                <c:pt idx="37">
                  <c:v>1383350.6</c:v>
                </c:pt>
                <c:pt idx="38">
                  <c:v>1456421.8</c:v>
                </c:pt>
                <c:pt idx="39">
                  <c:v>1446689.4</c:v>
                </c:pt>
                <c:pt idx="40">
                  <c:v>1501126.1</c:v>
                </c:pt>
                <c:pt idx="41">
                  <c:v>1582918.1</c:v>
                </c:pt>
                <c:pt idx="42">
                  <c:v>1668352.8</c:v>
                </c:pt>
                <c:pt idx="43">
                  <c:v>1670521.2000000002</c:v>
                </c:pt>
              </c:numCache>
            </c:numRef>
          </c:val>
        </c:ser>
        <c:ser>
          <c:idx val="1"/>
          <c:order val="1"/>
          <c:tx>
            <c:strRef>
              <c:f>'Grafik Sektoral Triwulanan'!$B$22</c:f>
              <c:strCache>
                <c:ptCount val="1"/>
                <c:pt idx="0">
                  <c:v>PDB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Sektoral Triwulanan'!$C$2:$AT$2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Sektoral Triwulanan'!$C$22:$AT$22</c:f>
              <c:numCache>
                <c:formatCode>#,##0</c:formatCode>
                <c:ptCount val="44"/>
                <c:pt idx="0">
                  <c:v>325415.64039488911</c:v>
                </c:pt>
                <c:pt idx="1">
                  <c:v>336614.70332601422</c:v>
                </c:pt>
                <c:pt idx="2">
                  <c:v>360783.54426311521</c:v>
                </c:pt>
                <c:pt idx="3">
                  <c:v>366956.01202127233</c:v>
                </c:pt>
                <c:pt idx="4">
                  <c:v>388549.75489392399</c:v>
                </c:pt>
                <c:pt idx="5">
                  <c:v>419168.86378997896</c:v>
                </c:pt>
                <c:pt idx="6">
                  <c:v>431048.78828578041</c:v>
                </c:pt>
                <c:pt idx="7">
                  <c:v>421933.74091076752</c:v>
                </c:pt>
                <c:pt idx="8">
                  <c:v>443284.59745455813</c:v>
                </c:pt>
                <c:pt idx="9">
                  <c:v>458159.46595969755</c:v>
                </c:pt>
                <c:pt idx="10">
                  <c:v>481067.66700959054</c:v>
                </c:pt>
                <c:pt idx="11">
                  <c:v>471968.26682021579</c:v>
                </c:pt>
                <c:pt idx="12">
                  <c:v>507918.45664162905</c:v>
                </c:pt>
                <c:pt idx="13">
                  <c:v>510900.25289347512</c:v>
                </c:pt>
                <c:pt idx="14">
                  <c:v>530574.52418710547</c:v>
                </c:pt>
                <c:pt idx="15">
                  <c:v>518690.34255032055</c:v>
                </c:pt>
                <c:pt idx="16">
                  <c:v>553936.91565157881</c:v>
                </c:pt>
                <c:pt idx="17">
                  <c:v>583841.85606957448</c:v>
                </c:pt>
                <c:pt idx="18">
                  <c:v>617204.32455376582</c:v>
                </c:pt>
                <c:pt idx="19">
                  <c:v>623230.60523470747</c:v>
                </c:pt>
                <c:pt idx="20">
                  <c:v>658932.11880716705</c:v>
                </c:pt>
                <c:pt idx="21">
                  <c:v>699961.32733352541</c:v>
                </c:pt>
                <c:pt idx="22">
                  <c:v>744964.35066927259</c:v>
                </c:pt>
                <c:pt idx="23">
                  <c:v>793087.16574835137</c:v>
                </c:pt>
                <c:pt idx="24">
                  <c:v>817821.67581998138</c:v>
                </c:pt>
                <c:pt idx="25">
                  <c:v>848862.39574171277</c:v>
                </c:pt>
                <c:pt idx="26">
                  <c:v>908672.73186101345</c:v>
                </c:pt>
                <c:pt idx="27">
                  <c:v>912189.88361725584</c:v>
                </c:pt>
                <c:pt idx="28">
                  <c:v>960991.02107899101</c:v>
                </c:pt>
                <c:pt idx="29">
                  <c:v>1006728.8123772014</c:v>
                </c:pt>
                <c:pt idx="30">
                  <c:v>1077236.6009662612</c:v>
                </c:pt>
                <c:pt idx="31">
                  <c:v>1081885.0422394308</c:v>
                </c:pt>
                <c:pt idx="32">
                  <c:v>1159183.5055551126</c:v>
                </c:pt>
                <c:pt idx="33">
                  <c:v>1274267.4344071739</c:v>
                </c:pt>
                <c:pt idx="34">
                  <c:v>1385954.545405824</c:v>
                </c:pt>
                <c:pt idx="35">
                  <c:v>1348135.4117685296</c:v>
                </c:pt>
                <c:pt idx="36">
                  <c:v>1375942.8321085111</c:v>
                </c:pt>
                <c:pt idx="37">
                  <c:v>1444620.0500244</c:v>
                </c:pt>
                <c:pt idx="38">
                  <c:v>1520861.8286209996</c:v>
                </c:pt>
                <c:pt idx="39">
                  <c:v>1511440.0294908413</c:v>
                </c:pt>
                <c:pt idx="40">
                  <c:v>1567944.4457977118</c:v>
                </c:pt>
                <c:pt idx="41">
                  <c:v>1653415.8994741447</c:v>
                </c:pt>
                <c:pt idx="42">
                  <c:v>1742728.9935162489</c:v>
                </c:pt>
                <c:pt idx="43">
                  <c:v>1745874.007228574</c:v>
                </c:pt>
              </c:numCache>
            </c:numRef>
          </c:val>
        </c:ser>
        <c:marker val="1"/>
        <c:axId val="118168192"/>
        <c:axId val="118223232"/>
      </c:lineChart>
      <c:catAx>
        <c:axId val="11816819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18223232"/>
        <c:crosses val="autoZero"/>
        <c:auto val="1"/>
        <c:lblAlgn val="ctr"/>
        <c:lblOffset val="100"/>
      </c:catAx>
      <c:valAx>
        <c:axId val="11822323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181681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Seri 2010 Tahunan'!$B$94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numRef>
              <c:f>'Grafik Seri 2010 Tahunan'!$C$93:$L$93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Seri 2010 Tahunan'!$C$94:$L$94</c:f>
              <c:numCache>
                <c:formatCode>_(* #,##0.00_);_(* \(#,##0.00\);_(* "-"_);_(@_)</c:formatCode>
                <c:ptCount val="10"/>
                <c:pt idx="0">
                  <c:v>3.2559844856489946</c:v>
                </c:pt>
                <c:pt idx="1">
                  <c:v>3.4489920340879512</c:v>
                </c:pt>
                <c:pt idx="2">
                  <c:v>3.7881211587407435</c:v>
                </c:pt>
                <c:pt idx="3">
                  <c:v>2.8189093184207508</c:v>
                </c:pt>
                <c:pt idx="4">
                  <c:v>2.7180782283475402</c:v>
                </c:pt>
                <c:pt idx="5">
                  <c:v>3.356326982212579</c:v>
                </c:pt>
                <c:pt idx="6">
                  <c:v>3.4704279070192987</c:v>
                </c:pt>
                <c:pt idx="7">
                  <c:v>4.8284902211452465</c:v>
                </c:pt>
                <c:pt idx="8">
                  <c:v>3.9753481055909217</c:v>
                </c:pt>
                <c:pt idx="9">
                  <c:v>2.8629723481982547</c:v>
                </c:pt>
              </c:numCache>
            </c:numRef>
          </c:val>
        </c:ser>
        <c:ser>
          <c:idx val="1"/>
          <c:order val="1"/>
          <c:tx>
            <c:strRef>
              <c:f>'Grafik Seri 2010 Tahunan'!$B$95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numRef>
              <c:f>'Grafik Seri 2010 Tahunan'!$C$93:$L$93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Seri 2010 Tahunan'!$C$95:$L$95</c:f>
              <c:numCache>
                <c:formatCode>_(* #,##0.00_);_(* \(#,##0.00\);_(* "-"_);_(@_)</c:formatCode>
                <c:ptCount val="10"/>
                <c:pt idx="0">
                  <c:v>3.2777503080277492</c:v>
                </c:pt>
                <c:pt idx="1">
                  <c:v>3.4380759150978086</c:v>
                </c:pt>
                <c:pt idx="2">
                  <c:v>3.8552678084118797</c:v>
                </c:pt>
                <c:pt idx="3">
                  <c:v>2.9263991117195758</c:v>
                </c:pt>
                <c:pt idx="4">
                  <c:v>2.8629698965552137</c:v>
                </c:pt>
                <c:pt idx="5">
                  <c:v>3.5283726299733189</c:v>
                </c:pt>
                <c:pt idx="6">
                  <c:v>3.5739436665451048</c:v>
                </c:pt>
                <c:pt idx="7">
                  <c:v>4.8834755456778254</c:v>
                </c:pt>
                <c:pt idx="8">
                  <c:v>4.006430050555565</c:v>
                </c:pt>
                <c:pt idx="9">
                  <c:v>2.9723154914514667</c:v>
                </c:pt>
              </c:numCache>
            </c:numRef>
          </c:val>
        </c:ser>
        <c:marker val="1"/>
        <c:axId val="122584448"/>
        <c:axId val="122594432"/>
      </c:lineChart>
      <c:catAx>
        <c:axId val="1225844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2594432"/>
        <c:crosses val="autoZero"/>
        <c:auto val="1"/>
        <c:lblAlgn val="ctr"/>
        <c:lblOffset val="100"/>
      </c:catAx>
      <c:valAx>
        <c:axId val="122594432"/>
        <c:scaling>
          <c:orientation val="minMax"/>
        </c:scaling>
        <c:axPos val="l"/>
        <c:numFmt formatCode="_(* #,##0.00_);_(* \(#,##0.00\);_(* &quot;-&quot;_);_(@_)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258444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Seri 2010 Tahunan'!$B$73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numRef>
              <c:f>'Grafik Seri 2010 Tahunan'!$C$72:$L$72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Seri 2010 Tahunan'!$C$73:$L$73</c:f>
              <c:numCache>
                <c:formatCode>_(* #,##0.00_);_(* \(#,##0.00\);_(* "-"_);_(@_)</c:formatCode>
                <c:ptCount val="10"/>
                <c:pt idx="0">
                  <c:v>0.19927800661470485</c:v>
                </c:pt>
                <c:pt idx="1">
                  <c:v>2.1336033647333608</c:v>
                </c:pt>
                <c:pt idx="2">
                  <c:v>3.6382374555906836</c:v>
                </c:pt>
                <c:pt idx="3">
                  <c:v>2.892548806358914</c:v>
                </c:pt>
                <c:pt idx="4">
                  <c:v>2.6017908568268839</c:v>
                </c:pt>
                <c:pt idx="5">
                  <c:v>2.9783357630812901</c:v>
                </c:pt>
                <c:pt idx="6">
                  <c:v>3.3500169048526787</c:v>
                </c:pt>
                <c:pt idx="7">
                  <c:v>6.0586980958036376</c:v>
                </c:pt>
                <c:pt idx="8">
                  <c:v>4.9699860000394063</c:v>
                </c:pt>
                <c:pt idx="9">
                  <c:v>1.8058095584397618</c:v>
                </c:pt>
              </c:numCache>
            </c:numRef>
          </c:val>
        </c:ser>
        <c:ser>
          <c:idx val="1"/>
          <c:order val="1"/>
          <c:tx>
            <c:strRef>
              <c:f>'Grafik Seri 2010 Tahunan'!$B$74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numRef>
              <c:f>'Grafik Seri 2010 Tahunan'!$C$72:$L$72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Seri 2010 Tahunan'!$C$74:$L$74</c:f>
              <c:numCache>
                <c:formatCode>_(* #,##0.00_);_(* \(#,##0.00\);_(* "-"_);_(@_)</c:formatCode>
                <c:ptCount val="10"/>
                <c:pt idx="0">
                  <c:v>0.19927800661470485</c:v>
                </c:pt>
                <c:pt idx="1">
                  <c:v>2.1336033647333887</c:v>
                </c:pt>
                <c:pt idx="2">
                  <c:v>3.6382374555906836</c:v>
                </c:pt>
                <c:pt idx="3">
                  <c:v>2.892548806358914</c:v>
                </c:pt>
                <c:pt idx="4">
                  <c:v>2.6017908568268839</c:v>
                </c:pt>
                <c:pt idx="5">
                  <c:v>2.9783357630812901</c:v>
                </c:pt>
                <c:pt idx="6">
                  <c:v>3.3500169048526787</c:v>
                </c:pt>
                <c:pt idx="7">
                  <c:v>6.0586980958036376</c:v>
                </c:pt>
                <c:pt idx="8">
                  <c:v>4.9699860000394063</c:v>
                </c:pt>
                <c:pt idx="9">
                  <c:v>1.8058095584397618</c:v>
                </c:pt>
              </c:numCache>
            </c:numRef>
          </c:val>
        </c:ser>
        <c:marker val="1"/>
        <c:axId val="122754176"/>
        <c:axId val="122755712"/>
      </c:lineChart>
      <c:catAx>
        <c:axId val="12275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2755712"/>
        <c:crosses val="autoZero"/>
        <c:auto val="1"/>
        <c:lblAlgn val="ctr"/>
        <c:lblOffset val="100"/>
      </c:catAx>
      <c:valAx>
        <c:axId val="122755712"/>
        <c:scaling>
          <c:orientation val="minMax"/>
        </c:scaling>
        <c:axPos val="l"/>
        <c:numFmt formatCode="_(* #,##0.00_);_(* \(#,##0.00\);_(* &quot;-&quot;_);_(@_)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27541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id-ID" sz="10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Seri 2010 Tahunan'!$B$113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numRef>
              <c:f>'Grafik Seri 2010 Tahunan'!$C$112:$L$112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Seri 2010 Tahunan'!$C$113:$L$113</c:f>
              <c:numCache>
                <c:formatCode>_(* #,##0.00_);_(* \(#,##0.00\);_(* "-"_);_(@_)</c:formatCode>
                <c:ptCount val="10"/>
                <c:pt idx="0">
                  <c:v>3.6434664472154759</c:v>
                </c:pt>
                <c:pt idx="1">
                  <c:v>4.4994753908568894</c:v>
                </c:pt>
                <c:pt idx="2">
                  <c:v>4.7803691216758111</c:v>
                </c:pt>
                <c:pt idx="3">
                  <c:v>5.0308739450178894</c:v>
                </c:pt>
                <c:pt idx="4">
                  <c:v>5.6925713038346544</c:v>
                </c:pt>
                <c:pt idx="5">
                  <c:v>5.5009517852026812</c:v>
                </c:pt>
                <c:pt idx="6">
                  <c:v>6.3450222445488009</c:v>
                </c:pt>
                <c:pt idx="7">
                  <c:v>6.0137025026328423</c:v>
                </c:pt>
                <c:pt idx="8">
                  <c:v>4.5756354719794805</c:v>
                </c:pt>
                <c:pt idx="9">
                  <c:v>6.1048608289954336</c:v>
                </c:pt>
              </c:numCache>
            </c:numRef>
          </c:val>
        </c:ser>
        <c:ser>
          <c:idx val="1"/>
          <c:order val="1"/>
          <c:tx>
            <c:strRef>
              <c:f>'Grafik Seri 2010 Tahunan'!$B$114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numRef>
              <c:f>'Grafik Seri 2010 Tahunan'!$C$112:$L$112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Seri 2010 Tahunan'!$C$114:$L$114</c:f>
              <c:numCache>
                <c:formatCode>_(* #,##0.00_);_(* \(#,##0.00\);_(* "-"_);_(@_)</c:formatCode>
                <c:ptCount val="10"/>
                <c:pt idx="0">
                  <c:v>3.3661501951229837</c:v>
                </c:pt>
                <c:pt idx="1">
                  <c:v>4.0672544467848155</c:v>
                </c:pt>
                <c:pt idx="2">
                  <c:v>4.3226396417332751</c:v>
                </c:pt>
                <c:pt idx="3">
                  <c:v>4.0981084716547542</c:v>
                </c:pt>
                <c:pt idx="4">
                  <c:v>5.1254201513374751</c:v>
                </c:pt>
                <c:pt idx="5">
                  <c:v>5.1579891883293669</c:v>
                </c:pt>
                <c:pt idx="6">
                  <c:v>5.7573771194820154</c:v>
                </c:pt>
                <c:pt idx="7">
                  <c:v>5.321077154767039</c:v>
                </c:pt>
                <c:pt idx="8">
                  <c:v>4.7008948128467791</c:v>
                </c:pt>
                <c:pt idx="9">
                  <c:v>5.4871415614891283</c:v>
                </c:pt>
              </c:numCache>
            </c:numRef>
          </c:val>
        </c:ser>
        <c:marker val="1"/>
        <c:axId val="122792576"/>
        <c:axId val="122806656"/>
      </c:lineChart>
      <c:catAx>
        <c:axId val="122792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2806656"/>
        <c:crosses val="autoZero"/>
        <c:auto val="1"/>
        <c:lblAlgn val="ctr"/>
        <c:lblOffset val="100"/>
      </c:catAx>
      <c:valAx>
        <c:axId val="122806656"/>
        <c:scaling>
          <c:orientation val="minMax"/>
        </c:scaling>
        <c:axPos val="l"/>
        <c:numFmt formatCode="_(* #,##0.00_);_(* \(#,##0.00\);_(* &quot;-&quot;_);_(@_)" sourceLinked="1"/>
        <c:tickLblPos val="nextTo"/>
        <c:txPr>
          <a:bodyPr/>
          <a:lstStyle/>
          <a:p>
            <a:pPr>
              <a:defRPr lang="id-ID" b="0">
                <a:latin typeface="+mj-lt"/>
              </a:defRPr>
            </a:pPr>
            <a:endParaRPr lang="en-US"/>
          </a:p>
        </c:txPr>
        <c:crossAx val="1227925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id-ID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Seri 2010 Triwulanan'!$B$73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strRef>
              <c:f>'Grafik Seri 2010 Triwulanan'!$C$72:$AS$72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Seri 2010 Triwulanan'!$C$73:$AS$73</c:f>
              <c:numCache>
                <c:formatCode>_(* #,##0.00_);_(* \(#,##0.00\);_(* "-"_);_(@_)</c:formatCode>
                <c:ptCount val="43"/>
                <c:pt idx="0">
                  <c:v>-23.799585281824729</c:v>
                </c:pt>
                <c:pt idx="1">
                  <c:v>-3.4763043670829892</c:v>
                </c:pt>
                <c:pt idx="2">
                  <c:v>-27.116447759659934</c:v>
                </c:pt>
                <c:pt idx="3">
                  <c:v>70.264675514367099</c:v>
                </c:pt>
                <c:pt idx="4">
                  <c:v>-13.066924615147972</c:v>
                </c:pt>
                <c:pt idx="5">
                  <c:v>0.51994188084212567</c:v>
                </c:pt>
                <c:pt idx="6">
                  <c:v>-32.819127508826796</c:v>
                </c:pt>
                <c:pt idx="7">
                  <c:v>72.231768090820651</c:v>
                </c:pt>
                <c:pt idx="8">
                  <c:v>-11.54573061912313</c:v>
                </c:pt>
                <c:pt idx="9">
                  <c:v>-3.9141105106138077</c:v>
                </c:pt>
                <c:pt idx="10">
                  <c:v>-25.936979360292995</c:v>
                </c:pt>
                <c:pt idx="11">
                  <c:v>61.560055586798555</c:v>
                </c:pt>
                <c:pt idx="12">
                  <c:v>-10.377116949693757</c:v>
                </c:pt>
                <c:pt idx="13">
                  <c:v>-3.0878958974638797</c:v>
                </c:pt>
                <c:pt idx="14">
                  <c:v>-23.628854096628594</c:v>
                </c:pt>
                <c:pt idx="15">
                  <c:v>58.404277926437345</c:v>
                </c:pt>
                <c:pt idx="16">
                  <c:v>-11.600369065317418</c:v>
                </c:pt>
                <c:pt idx="17">
                  <c:v>-3.0640150893374312</c:v>
                </c:pt>
                <c:pt idx="18">
                  <c:v>-28.108465608465607</c:v>
                </c:pt>
                <c:pt idx="19">
                  <c:v>60.018932576030267</c:v>
                </c:pt>
                <c:pt idx="20">
                  <c:v>-8.1212141410943115</c:v>
                </c:pt>
                <c:pt idx="21">
                  <c:v>-1.6692058425227287</c:v>
                </c:pt>
                <c:pt idx="22">
                  <c:v>-25.651564430945555</c:v>
                </c:pt>
                <c:pt idx="23">
                  <c:v>61.711549673145846</c:v>
                </c:pt>
                <c:pt idx="24">
                  <c:v>-15.081014878509654</c:v>
                </c:pt>
                <c:pt idx="25">
                  <c:v>-0.4528497315721296</c:v>
                </c:pt>
                <c:pt idx="26">
                  <c:v>-26.908639958864512</c:v>
                </c:pt>
                <c:pt idx="27">
                  <c:v>50.063107539385328</c:v>
                </c:pt>
                <c:pt idx="28">
                  <c:v>-0.5443580077710235</c:v>
                </c:pt>
                <c:pt idx="29">
                  <c:v>3.6439256353024252</c:v>
                </c:pt>
                <c:pt idx="30">
                  <c:v>-35.311412344133302</c:v>
                </c:pt>
                <c:pt idx="31">
                  <c:v>62.436518833435386</c:v>
                </c:pt>
                <c:pt idx="32">
                  <c:v>-3.7372256083589148</c:v>
                </c:pt>
                <c:pt idx="33">
                  <c:v>3.0008013774170372</c:v>
                </c:pt>
                <c:pt idx="34">
                  <c:v>-33.319980998600521</c:v>
                </c:pt>
                <c:pt idx="35">
                  <c:v>62.819140333176733</c:v>
                </c:pt>
                <c:pt idx="36">
                  <c:v>-8.7540088739203128</c:v>
                </c:pt>
                <c:pt idx="37">
                  <c:v>5.1049899040692255</c:v>
                </c:pt>
                <c:pt idx="38">
                  <c:v>-31.8182266568679</c:v>
                </c:pt>
                <c:pt idx="39">
                  <c:v>55.699109858828955</c:v>
                </c:pt>
                <c:pt idx="40">
                  <c:v>-8.6506251364799898</c:v>
                </c:pt>
                <c:pt idx="41">
                  <c:v>3.3573397621735812</c:v>
                </c:pt>
                <c:pt idx="42">
                  <c:v>-29.293851339714095</c:v>
                </c:pt>
              </c:numCache>
            </c:numRef>
          </c:val>
        </c:ser>
        <c:ser>
          <c:idx val="1"/>
          <c:order val="1"/>
          <c:tx>
            <c:strRef>
              <c:f>'Grafik Seri 2010 Triwulanan'!$B$74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strRef>
              <c:f>'Grafik Seri 2010 Triwulanan'!$C$72:$AS$72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Seri 2010 Triwulanan'!$C$74:$AS$74</c:f>
              <c:numCache>
                <c:formatCode>_(* #,##0.00_);_(* \(#,##0.00\);_(* "-"_);_(@_)</c:formatCode>
                <c:ptCount val="43"/>
                <c:pt idx="0">
                  <c:v>-23.799553828105829</c:v>
                </c:pt>
                <c:pt idx="1">
                  <c:v>-3.4762850776182543</c:v>
                </c:pt>
                <c:pt idx="2">
                  <c:v>-27.116448236434906</c:v>
                </c:pt>
                <c:pt idx="3">
                  <c:v>70.264648904654052</c:v>
                </c:pt>
                <c:pt idx="4">
                  <c:v>-13.066933217735995</c:v>
                </c:pt>
                <c:pt idx="5">
                  <c:v>0.51993697162202968</c:v>
                </c:pt>
                <c:pt idx="6">
                  <c:v>-32.819127406658936</c:v>
                </c:pt>
                <c:pt idx="7">
                  <c:v>72.231774184559058</c:v>
                </c:pt>
                <c:pt idx="8">
                  <c:v>-11.545728657690319</c:v>
                </c:pt>
                <c:pt idx="9">
                  <c:v>-3.9141094558466989</c:v>
                </c:pt>
                <c:pt idx="10">
                  <c:v>-25.936979358312577</c:v>
                </c:pt>
                <c:pt idx="11">
                  <c:v>61.560054277468545</c:v>
                </c:pt>
                <c:pt idx="12">
                  <c:v>-10.377117381745578</c:v>
                </c:pt>
                <c:pt idx="13">
                  <c:v>-3.0878961768584645</c:v>
                </c:pt>
                <c:pt idx="14">
                  <c:v>-23.628854091115997</c:v>
                </c:pt>
                <c:pt idx="15">
                  <c:v>58.404278210348608</c:v>
                </c:pt>
                <c:pt idx="16">
                  <c:v>-11.600368932603576</c:v>
                </c:pt>
                <c:pt idx="17">
                  <c:v>-3.0640150576230809</c:v>
                </c:pt>
                <c:pt idx="18">
                  <c:v>-28.108465609113932</c:v>
                </c:pt>
                <c:pt idx="19">
                  <c:v>60.018932524070927</c:v>
                </c:pt>
                <c:pt idx="20">
                  <c:v>-8.1212141754506355</c:v>
                </c:pt>
                <c:pt idx="21">
                  <c:v>-1.6692058426109497</c:v>
                </c:pt>
                <c:pt idx="22">
                  <c:v>-25.651564414350059</c:v>
                </c:pt>
                <c:pt idx="23">
                  <c:v>61.711549750406974</c:v>
                </c:pt>
                <c:pt idx="24">
                  <c:v>-15.08101486238445</c:v>
                </c:pt>
                <c:pt idx="25">
                  <c:v>-0.4528498220905563</c:v>
                </c:pt>
                <c:pt idx="26">
                  <c:v>-26.908640059696527</c:v>
                </c:pt>
                <c:pt idx="27">
                  <c:v>50.063107274460762</c:v>
                </c:pt>
                <c:pt idx="28">
                  <c:v>-0.54435794107833146</c:v>
                </c:pt>
                <c:pt idx="29">
                  <c:v>3.6439260005369838</c:v>
                </c:pt>
                <c:pt idx="30">
                  <c:v>-35.311411947163641</c:v>
                </c:pt>
                <c:pt idx="31">
                  <c:v>62.436520142852373</c:v>
                </c:pt>
                <c:pt idx="32">
                  <c:v>-3.7372260012043799</c:v>
                </c:pt>
                <c:pt idx="33">
                  <c:v>3.0007997564209234</c:v>
                </c:pt>
                <c:pt idx="34">
                  <c:v>-33.319982842145166</c:v>
                </c:pt>
                <c:pt idx="35">
                  <c:v>62.819134520520379</c:v>
                </c:pt>
                <c:pt idx="36">
                  <c:v>-8.7540071336885337</c:v>
                </c:pt>
                <c:pt idx="37">
                  <c:v>5.1049971839381811</c:v>
                </c:pt>
                <c:pt idx="38">
                  <c:v>-31.818218356361172</c:v>
                </c:pt>
                <c:pt idx="39">
                  <c:v>55.699134404569904</c:v>
                </c:pt>
                <c:pt idx="40">
                  <c:v>-8.6506327718435347</c:v>
                </c:pt>
                <c:pt idx="41">
                  <c:v>3.3573083035399787</c:v>
                </c:pt>
                <c:pt idx="42">
                  <c:v>-29.293888944830005</c:v>
                </c:pt>
              </c:numCache>
            </c:numRef>
          </c:val>
        </c:ser>
        <c:marker val="1"/>
        <c:axId val="125427712"/>
        <c:axId val="125429248"/>
      </c:lineChart>
      <c:catAx>
        <c:axId val="125427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5429248"/>
        <c:crosses val="autoZero"/>
        <c:auto val="1"/>
        <c:lblAlgn val="ctr"/>
        <c:lblOffset val="100"/>
      </c:catAx>
      <c:valAx>
        <c:axId val="125429248"/>
        <c:scaling>
          <c:orientation val="minMax"/>
        </c:scaling>
        <c:axPos val="l"/>
        <c:numFmt formatCode="_(* #,##0.00_);_(* \(#,##0.00\);_(* &quot;-&quot;_);_(@_)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54277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id-ID" sz="10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Seri 2010 Triwulanan'!$B$94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strRef>
              <c:f>'Grafik Seri 2010 Triwulanan'!$C$93:$AS$93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Seri 2010 Triwulanan'!$C$94:$AS$94</c:f>
              <c:numCache>
                <c:formatCode>_(* #,##0.00_);_(* \(#,##0.00\);_(* "-"_);_(@_)</c:formatCode>
                <c:ptCount val="43"/>
                <c:pt idx="0">
                  <c:v>-7.3391605772308415</c:v>
                </c:pt>
                <c:pt idx="1">
                  <c:v>6.4457628769184652</c:v>
                </c:pt>
                <c:pt idx="2">
                  <c:v>-21.050178654652807</c:v>
                </c:pt>
                <c:pt idx="3">
                  <c:v>26.087716996807874</c:v>
                </c:pt>
                <c:pt idx="4">
                  <c:v>0.8423790532339277</c:v>
                </c:pt>
                <c:pt idx="5">
                  <c:v>5.1176322911902155</c:v>
                </c:pt>
                <c:pt idx="6">
                  <c:v>-23.225642871163959</c:v>
                </c:pt>
                <c:pt idx="7">
                  <c:v>24.712520001619289</c:v>
                </c:pt>
                <c:pt idx="8">
                  <c:v>3.5047375632557758</c:v>
                </c:pt>
                <c:pt idx="9">
                  <c:v>3.5884298721106092</c:v>
                </c:pt>
                <c:pt idx="10">
                  <c:v>-20.742507680344666</c:v>
                </c:pt>
                <c:pt idx="11">
                  <c:v>20.432608700022726</c:v>
                </c:pt>
                <c:pt idx="12">
                  <c:v>4.2458428834471444</c:v>
                </c:pt>
                <c:pt idx="13">
                  <c:v>5.3386327860399394</c:v>
                </c:pt>
                <c:pt idx="14">
                  <c:v>-20.558828224169773</c:v>
                </c:pt>
                <c:pt idx="15">
                  <c:v>20.609757964513705</c:v>
                </c:pt>
                <c:pt idx="16">
                  <c:v>2.130839579353534</c:v>
                </c:pt>
                <c:pt idx="17">
                  <c:v>3.9192292037570398</c:v>
                </c:pt>
                <c:pt idx="18">
                  <c:v>-20.956279169893236</c:v>
                </c:pt>
                <c:pt idx="19">
                  <c:v>18.740638191639029</c:v>
                </c:pt>
                <c:pt idx="20">
                  <c:v>4.9137192315165947</c:v>
                </c:pt>
                <c:pt idx="21">
                  <c:v>5.3593225279496863</c:v>
                </c:pt>
                <c:pt idx="22">
                  <c:v>-19.549557987564569</c:v>
                </c:pt>
                <c:pt idx="23">
                  <c:v>19.898121845413137</c:v>
                </c:pt>
                <c:pt idx="24">
                  <c:v>-1.4938572589500161E-3</c:v>
                </c:pt>
                <c:pt idx="25">
                  <c:v>6.3967923417757495</c:v>
                </c:pt>
                <c:pt idx="26">
                  <c:v>-19.546543333642216</c:v>
                </c:pt>
                <c:pt idx="27">
                  <c:v>14.341959218434782</c:v>
                </c:pt>
                <c:pt idx="28">
                  <c:v>7.9049549439546896</c:v>
                </c:pt>
                <c:pt idx="29">
                  <c:v>8.6012820802969117</c:v>
                </c:pt>
                <c:pt idx="30">
                  <c:v>-23.787518641286287</c:v>
                </c:pt>
                <c:pt idx="31">
                  <c:v>19.177541408327485</c:v>
                </c:pt>
                <c:pt idx="32">
                  <c:v>6.2562646533737691</c:v>
                </c:pt>
                <c:pt idx="33">
                  <c:v>6.9792737862924925</c:v>
                </c:pt>
                <c:pt idx="34">
                  <c:v>-22.402644094309345</c:v>
                </c:pt>
                <c:pt idx="35">
                  <c:v>19.884023006818154</c:v>
                </c:pt>
                <c:pt idx="36">
                  <c:v>3.3452530602780377</c:v>
                </c:pt>
                <c:pt idx="37">
                  <c:v>7.5097559119382975</c:v>
                </c:pt>
                <c:pt idx="38">
                  <c:v>-21.830657582866092</c:v>
                </c:pt>
                <c:pt idx="39">
                  <c:v>18.589375269334312</c:v>
                </c:pt>
                <c:pt idx="40">
                  <c:v>3.4167317290892925</c:v>
                </c:pt>
                <c:pt idx="41">
                  <c:v>6.1754753156676401</c:v>
                </c:pt>
                <c:pt idx="42">
                  <c:v>-20.253721589716829</c:v>
                </c:pt>
              </c:numCache>
            </c:numRef>
          </c:val>
        </c:ser>
        <c:ser>
          <c:idx val="1"/>
          <c:order val="1"/>
          <c:tx>
            <c:strRef>
              <c:f>'Grafik Seri 2010 Triwulanan'!$B$95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strRef>
              <c:f>'Grafik Seri 2010 Triwulanan'!$C$93:$AS$93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Seri 2010 Triwulanan'!$C$95:$AS$95</c:f>
              <c:numCache>
                <c:formatCode>_(* #,##0.00_);_(* \(#,##0.00\);_(* "-"_);_(@_)</c:formatCode>
                <c:ptCount val="43"/>
                <c:pt idx="0">
                  <c:v>-7.3366721900295842</c:v>
                </c:pt>
                <c:pt idx="1">
                  <c:v>6.4512012492555186</c:v>
                </c:pt>
                <c:pt idx="2">
                  <c:v>-21.044108531574128</c:v>
                </c:pt>
                <c:pt idx="3">
                  <c:v>26.099978444844556</c:v>
                </c:pt>
                <c:pt idx="4">
                  <c:v>0.84702161837199796</c:v>
                </c:pt>
                <c:pt idx="5">
                  <c:v>5.1170445237208586</c:v>
                </c:pt>
                <c:pt idx="6">
                  <c:v>-23.230238680764113</c:v>
                </c:pt>
                <c:pt idx="7">
                  <c:v>24.699857626614584</c:v>
                </c:pt>
                <c:pt idx="8">
                  <c:v>3.5020394305184368</c:v>
                </c:pt>
                <c:pt idx="9">
                  <c:v>3.5938220749815741</c:v>
                </c:pt>
                <c:pt idx="10">
                  <c:v>-20.731968606681207</c:v>
                </c:pt>
                <c:pt idx="11">
                  <c:v>20.456343907252787</c:v>
                </c:pt>
                <c:pt idx="12">
                  <c:v>4.2679934911456172</c:v>
                </c:pt>
                <c:pt idx="13">
                  <c:v>5.3627059923095288</c:v>
                </c:pt>
                <c:pt idx="14">
                  <c:v>-20.539331184618035</c:v>
                </c:pt>
                <c:pt idx="15">
                  <c:v>20.640975043305932</c:v>
                </c:pt>
                <c:pt idx="16">
                  <c:v>2.1594687480950951</c:v>
                </c:pt>
                <c:pt idx="17">
                  <c:v>3.9506390227427772</c:v>
                </c:pt>
                <c:pt idx="18">
                  <c:v>-20.930587731249812</c:v>
                </c:pt>
                <c:pt idx="19">
                  <c:v>18.781365334559528</c:v>
                </c:pt>
                <c:pt idx="20">
                  <c:v>4.9531741236126328</c:v>
                </c:pt>
                <c:pt idx="21">
                  <c:v>5.4025980227155941</c:v>
                </c:pt>
                <c:pt idx="22">
                  <c:v>-19.513577532638109</c:v>
                </c:pt>
                <c:pt idx="23">
                  <c:v>19.955255790057333</c:v>
                </c:pt>
                <c:pt idx="24">
                  <c:v>3.9662268568236E-2</c:v>
                </c:pt>
                <c:pt idx="25">
                  <c:v>6.4336800744490334</c:v>
                </c:pt>
                <c:pt idx="26">
                  <c:v>-19.524196099060593</c:v>
                </c:pt>
                <c:pt idx="27">
                  <c:v>14.367382167388129</c:v>
                </c:pt>
                <c:pt idx="28">
                  <c:v>7.9268438306465043</c:v>
                </c:pt>
                <c:pt idx="29">
                  <c:v>8.6210302605725424</c:v>
                </c:pt>
                <c:pt idx="30">
                  <c:v>-23.775398013346386</c:v>
                </c:pt>
                <c:pt idx="31">
                  <c:v>19.194424206196885</c:v>
                </c:pt>
                <c:pt idx="32">
                  <c:v>6.2674480917984852</c:v>
                </c:pt>
                <c:pt idx="33">
                  <c:v>6.9863959112326128</c:v>
                </c:pt>
                <c:pt idx="34">
                  <c:v>-22.400687798697859</c:v>
                </c:pt>
                <c:pt idx="35">
                  <c:v>19.883197811122841</c:v>
                </c:pt>
                <c:pt idx="36">
                  <c:v>3.3545884605627077</c:v>
                </c:pt>
                <c:pt idx="37">
                  <c:v>7.5302668482826416</c:v>
                </c:pt>
                <c:pt idx="38">
                  <c:v>-21.80730627496277</c:v>
                </c:pt>
                <c:pt idx="39">
                  <c:v>18.634797540580927</c:v>
                </c:pt>
                <c:pt idx="40">
                  <c:v>3.4464297387595906</c:v>
                </c:pt>
                <c:pt idx="41">
                  <c:v>6.1954509910375606</c:v>
                </c:pt>
                <c:pt idx="42">
                  <c:v>-20.247097515789129</c:v>
                </c:pt>
              </c:numCache>
            </c:numRef>
          </c:val>
        </c:ser>
        <c:marker val="1"/>
        <c:axId val="126007552"/>
        <c:axId val="126013440"/>
      </c:lineChart>
      <c:catAx>
        <c:axId val="126007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6013440"/>
        <c:crosses val="autoZero"/>
        <c:auto val="1"/>
        <c:lblAlgn val="ctr"/>
        <c:lblOffset val="100"/>
      </c:catAx>
      <c:valAx>
        <c:axId val="126013440"/>
        <c:scaling>
          <c:orientation val="minMax"/>
        </c:scaling>
        <c:axPos val="l"/>
        <c:numFmt formatCode="_(* #,##0.00_);_(* \(#,##0.00\);_(* &quot;-&quot;_);_(@_)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6007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Seri 2010 Triwulanan'!$B$113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strRef>
              <c:f>'Grafik Seri 2010 Triwulanan'!$C$112:$AS$112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Seri 2010 Triwulanan'!$C$113:$AS$113</c:f>
              <c:numCache>
                <c:formatCode>_(* #,##0.00_);_(* \(#,##0.00\);_(* "-"_);_(@_)</c:formatCode>
                <c:ptCount val="43"/>
                <c:pt idx="0">
                  <c:v>-0.57960801791091465</c:v>
                </c:pt>
                <c:pt idx="1">
                  <c:v>4.231672813769201</c:v>
                </c:pt>
                <c:pt idx="2">
                  <c:v>-1.274087750974914</c:v>
                </c:pt>
                <c:pt idx="3">
                  <c:v>1.5258459562986815</c:v>
                </c:pt>
                <c:pt idx="4">
                  <c:v>1.2406389061507781</c:v>
                </c:pt>
                <c:pt idx="5">
                  <c:v>1.9372429153503401</c:v>
                </c:pt>
                <c:pt idx="6">
                  <c:v>-3.068426147986461</c:v>
                </c:pt>
                <c:pt idx="7">
                  <c:v>3.4836026458537503</c:v>
                </c:pt>
                <c:pt idx="8">
                  <c:v>1.9179417681358899</c:v>
                </c:pt>
                <c:pt idx="9">
                  <c:v>3.2467451238405793</c:v>
                </c:pt>
                <c:pt idx="10">
                  <c:v>-3.8652597084550422</c:v>
                </c:pt>
                <c:pt idx="11">
                  <c:v>3.7054049669438029</c:v>
                </c:pt>
                <c:pt idx="12">
                  <c:v>2.0366449218720533</c:v>
                </c:pt>
                <c:pt idx="13">
                  <c:v>2.7842192688925209</c:v>
                </c:pt>
                <c:pt idx="14">
                  <c:v>-3.7988193515111588</c:v>
                </c:pt>
                <c:pt idx="15">
                  <c:v>3.1773506513210092</c:v>
                </c:pt>
                <c:pt idx="16">
                  <c:v>2.3194889781923678</c:v>
                </c:pt>
                <c:pt idx="17">
                  <c:v>2.8928800746718761</c:v>
                </c:pt>
                <c:pt idx="18">
                  <c:v>-1.349668268875732</c:v>
                </c:pt>
                <c:pt idx="19">
                  <c:v>2.0281648102738785</c:v>
                </c:pt>
                <c:pt idx="20">
                  <c:v>2.2290038186915138</c:v>
                </c:pt>
                <c:pt idx="21">
                  <c:v>2.8607637370612342</c:v>
                </c:pt>
                <c:pt idx="22">
                  <c:v>-2.0315752844921064</c:v>
                </c:pt>
                <c:pt idx="23">
                  <c:v>2.0481287036322882</c:v>
                </c:pt>
                <c:pt idx="24">
                  <c:v>2.0405351078396592</c:v>
                </c:pt>
                <c:pt idx="25">
                  <c:v>3.7730138834988596</c:v>
                </c:pt>
                <c:pt idx="26">
                  <c:v>-1.8535133979850678</c:v>
                </c:pt>
                <c:pt idx="27">
                  <c:v>2.0468949762186797</c:v>
                </c:pt>
                <c:pt idx="28">
                  <c:v>2.6867703147137827</c:v>
                </c:pt>
                <c:pt idx="29">
                  <c:v>3.7901515720758292</c:v>
                </c:pt>
                <c:pt idx="30">
                  <c:v>-2.6830961882536855</c:v>
                </c:pt>
                <c:pt idx="31">
                  <c:v>2.4095967924205466</c:v>
                </c:pt>
                <c:pt idx="32">
                  <c:v>2.768265947347945</c:v>
                </c:pt>
                <c:pt idx="33">
                  <c:v>3.7434953388317642</c:v>
                </c:pt>
                <c:pt idx="34">
                  <c:v>-3.5736789438605707</c:v>
                </c:pt>
                <c:pt idx="35">
                  <c:v>1.7448680831826793</c:v>
                </c:pt>
                <c:pt idx="36">
                  <c:v>2.3331625207397595</c:v>
                </c:pt>
                <c:pt idx="37">
                  <c:v>3.7637755991716242</c:v>
                </c:pt>
                <c:pt idx="38">
                  <c:v>-2.4544407970944633</c:v>
                </c:pt>
                <c:pt idx="39">
                  <c:v>1.9376460176861618</c:v>
                </c:pt>
                <c:pt idx="40">
                  <c:v>2.8568678813530219</c:v>
                </c:pt>
                <c:pt idx="41">
                  <c:v>3.4487361034807122</c:v>
                </c:pt>
                <c:pt idx="42">
                  <c:v>-1.4488523244900775</c:v>
                </c:pt>
              </c:numCache>
            </c:numRef>
          </c:val>
        </c:ser>
        <c:ser>
          <c:idx val="1"/>
          <c:order val="1"/>
          <c:tx>
            <c:strRef>
              <c:f>'Grafik Seri 2010 Triwulanan'!$B$114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strRef>
              <c:f>'Grafik Seri 2010 Triwulanan'!$C$112:$AS$112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Seri 2010 Triwulanan'!$C$114:$AS$114</c:f>
              <c:numCache>
                <c:formatCode>_(* #,##0.00_);_(* \(#,##0.00\);_(* "-"_);_(@_)</c:formatCode>
                <c:ptCount val="43"/>
                <c:pt idx="0">
                  <c:v>-0.77288451034255068</c:v>
                </c:pt>
                <c:pt idx="1">
                  <c:v>4.2759883392363465</c:v>
                </c:pt>
                <c:pt idx="2">
                  <c:v>-1.5630433357720648</c:v>
                </c:pt>
                <c:pt idx="3">
                  <c:v>1.7513608274585692</c:v>
                </c:pt>
                <c:pt idx="4">
                  <c:v>1.0589130064505961</c:v>
                </c:pt>
                <c:pt idx="5">
                  <c:v>1.8773887916670304</c:v>
                </c:pt>
                <c:pt idx="6">
                  <c:v>-3.3771443600282796</c:v>
                </c:pt>
                <c:pt idx="7">
                  <c:v>3.5086211226664852</c:v>
                </c:pt>
                <c:pt idx="8">
                  <c:v>1.8490385070675899</c:v>
                </c:pt>
                <c:pt idx="9">
                  <c:v>3.3028362330093577</c:v>
                </c:pt>
                <c:pt idx="10">
                  <c:v>-4.2572660721099709</c:v>
                </c:pt>
                <c:pt idx="11">
                  <c:v>3.6992937554499292</c:v>
                </c:pt>
                <c:pt idx="12">
                  <c:v>2.136910206524604</c:v>
                </c:pt>
                <c:pt idx="13">
                  <c:v>2.7326067832966028</c:v>
                </c:pt>
                <c:pt idx="14">
                  <c:v>-4.5116329756484959</c:v>
                </c:pt>
                <c:pt idx="15">
                  <c:v>3.1027889462376952</c:v>
                </c:pt>
                <c:pt idx="16">
                  <c:v>2.2434334702810212</c:v>
                </c:pt>
                <c:pt idx="17">
                  <c:v>2.7514651239276979</c:v>
                </c:pt>
                <c:pt idx="18">
                  <c:v>-1.8678784386896012</c:v>
                </c:pt>
                <c:pt idx="19">
                  <c:v>2.0532029490963741</c:v>
                </c:pt>
                <c:pt idx="20">
                  <c:v>2.1727785663815098</c:v>
                </c:pt>
                <c:pt idx="21">
                  <c:v>2.9033259144631387</c:v>
                </c:pt>
                <c:pt idx="22">
                  <c:v>-2.2738792493930902</c:v>
                </c:pt>
                <c:pt idx="23">
                  <c:v>2.1159069885107438</c:v>
                </c:pt>
                <c:pt idx="24">
                  <c:v>1.9312979244674735</c:v>
                </c:pt>
                <c:pt idx="25">
                  <c:v>3.6915285579112007</c:v>
                </c:pt>
                <c:pt idx="26">
                  <c:v>-2.2128221080366757</c:v>
                </c:pt>
                <c:pt idx="27">
                  <c:v>2.1167674785325952</c:v>
                </c:pt>
                <c:pt idx="28">
                  <c:v>2.6131023762378476</c:v>
                </c:pt>
                <c:pt idx="29">
                  <c:v>3.6124851619942397</c:v>
                </c:pt>
                <c:pt idx="30">
                  <c:v>-3.2335672420173802</c:v>
                </c:pt>
                <c:pt idx="31">
                  <c:v>2.4515750881095637</c:v>
                </c:pt>
                <c:pt idx="32">
                  <c:v>2.6991618992124726</c:v>
                </c:pt>
                <c:pt idx="33">
                  <c:v>3.6894400253617592</c:v>
                </c:pt>
                <c:pt idx="34">
                  <c:v>-3.9304776348121067</c:v>
                </c:pt>
                <c:pt idx="35">
                  <c:v>2.224342355357467</c:v>
                </c:pt>
                <c:pt idx="36">
                  <c:v>2.3818891352891804</c:v>
                </c:pt>
                <c:pt idx="37">
                  <c:v>3.9028903722560244</c:v>
                </c:pt>
                <c:pt idx="38">
                  <c:v>-2.9750308817216791</c:v>
                </c:pt>
                <c:pt idx="39">
                  <c:v>1.896223986219951</c:v>
                </c:pt>
                <c:pt idx="40">
                  <c:v>2.7197653863716198</c:v>
                </c:pt>
                <c:pt idx="41">
                  <c:v>3.4624848815096385</c:v>
                </c:pt>
                <c:pt idx="42">
                  <c:v>-1.9366202450343466</c:v>
                </c:pt>
              </c:numCache>
            </c:numRef>
          </c:val>
        </c:ser>
        <c:marker val="1"/>
        <c:axId val="126706432"/>
        <c:axId val="126707968"/>
      </c:lineChart>
      <c:catAx>
        <c:axId val="126706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26707968"/>
        <c:crosses val="autoZero"/>
        <c:auto val="1"/>
        <c:lblAlgn val="ctr"/>
        <c:lblOffset val="100"/>
      </c:catAx>
      <c:valAx>
        <c:axId val="126707968"/>
        <c:scaling>
          <c:orientation val="minMax"/>
        </c:scaling>
        <c:axPos val="l"/>
        <c:numFmt formatCode="_(* #,##0.00_);_(* \(#,##0.00\);_(* &quot;-&quot;_);_(@_)" sourceLinked="1"/>
        <c:tickLblPos val="nextTo"/>
        <c:txPr>
          <a:bodyPr/>
          <a:lstStyle/>
          <a:p>
            <a:pPr>
              <a:defRPr lang="id-ID" b="0">
                <a:latin typeface="+mj-lt"/>
              </a:defRPr>
            </a:pPr>
            <a:endParaRPr lang="en-US"/>
          </a:p>
        </c:txPr>
        <c:crossAx val="1267064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id-ID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'GrafGrow YoY Seri 2010'!$B$73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strRef>
              <c:f>'GrafGrow YoY Seri 2010'!$C$72:$AS$72</c:f>
              <c:strCache>
                <c:ptCount val="43"/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'GrafGrow YoY Seri 2010'!$C$73:$AS$73</c:f>
              <c:numCache>
                <c:formatCode>General</c:formatCode>
                <c:ptCount val="43"/>
                <c:pt idx="3" formatCode="_(* #,##0.00_);_(* \(#,##0.00\);_(* &quot;-&quot;_);_(@_)">
                  <c:v>-8.7263616040089431</c:v>
                </c:pt>
                <c:pt idx="4" formatCode="_(* #,##0.00_);_(* \(#,##0.00\);_(* &quot;-&quot;_);_(@_)">
                  <c:v>4.1293294357338981</c:v>
                </c:pt>
                <c:pt idx="5" formatCode="_(* #,##0.00_);_(* \(#,##0.00\);_(* &quot;-&quot;_);_(@_)">
                  <c:v>8.4404619439529487</c:v>
                </c:pt>
                <c:pt idx="6" formatCode="_(* #,##0.00_);_(* \(#,##0.00\);_(* &quot;-&quot;_);_(@_)">
                  <c:v>-4.4322445793142172E-2</c:v>
                </c:pt>
                <c:pt idx="7" formatCode="_(* #,##0.00_);_(* \(#,##0.00\);_(* &quot;-&quot;_);_(@_)">
                  <c:v>1.1104800444901883</c:v>
                </c:pt>
                <c:pt idx="8" formatCode="_(* #,##0.00_);_(* \(#,##0.00\);_(* &quot;-&quot;_);_(@_)">
                  <c:v>2.8797566345332606</c:v>
                </c:pt>
                <c:pt idx="9" formatCode="_(* #,##0.00_);_(* \(#,##0.00\);_(* &quot;-&quot;_);_(@_)">
                  <c:v>-1.6583899501365957</c:v>
                </c:pt>
                <c:pt idx="10" formatCode="_(* #,##0.00_);_(* \(#,##0.00\);_(* &quot;-&quot;_);_(@_)">
                  <c:v>8.4159288913971224</c:v>
                </c:pt>
                <c:pt idx="11" formatCode="_(* #,##0.00_);_(* \(#,##0.00\);_(* &quot;-&quot;_);_(@_)">
                  <c:v>1.6983318022504079</c:v>
                </c:pt>
                <c:pt idx="12" formatCode="_(* #,##0.00_);_(* \(#,##0.00\);_(* &quot;-&quot;_);_(@_)">
                  <c:v>3.0419194157609581</c:v>
                </c:pt>
                <c:pt idx="13" formatCode="_(* #,##0.00_);_(* \(#,##0.00\);_(* &quot;-&quot;_);_(@_)">
                  <c:v>3.9279469067977582</c:v>
                </c:pt>
                <c:pt idx="14" formatCode="_(* #,##0.00_);_(* \(#,##0.00\);_(* &quot;-&quot;_);_(@_)">
                  <c:v>7.1667929298797617</c:v>
                </c:pt>
                <c:pt idx="15" formatCode="_(* #,##0.00_);_(* \(#,##0.00\);_(* &quot;-&quot;_);_(@_)">
                  <c:v>5.0734873177200797</c:v>
                </c:pt>
                <c:pt idx="16" formatCode="_(* #,##0.00_);_(* \(#,##0.00\);_(* &quot;-&quot;_);_(@_)">
                  <c:v>3.6393517344537969</c:v>
                </c:pt>
                <c:pt idx="17" formatCode="_(* #,##0.00_);_(* \(#,##0.00\);_(* &quot;-&quot;_);_(@_)">
                  <c:v>3.6648902520212401</c:v>
                </c:pt>
                <c:pt idx="18" formatCode="_(* #,##0.00_);_(* \(#,##0.00\);_(* &quot;-&quot;_);_(@_)">
                  <c:v>-2.4156579740566126</c:v>
                </c:pt>
                <c:pt idx="19" formatCode="_(* #,##0.00_);_(* \(#,##0.00\);_(* &quot;-&quot;_);_(@_)">
                  <c:v>-1.4209562296199458</c:v>
                </c:pt>
                <c:pt idx="20" formatCode="_(* #,##0.00_);_(* \(#,##0.00\);_(* &quot;-&quot;_);_(@_)">
                  <c:v>2.4588310718942381</c:v>
                </c:pt>
                <c:pt idx="21" formatCode="_(* #,##0.00_);_(* \(#,##0.00\);_(* &quot;-&quot;_);_(@_)">
                  <c:v>3.9331084017074431</c:v>
                </c:pt>
                <c:pt idx="22" formatCode="_(* #,##0.00_);_(* \(#,##0.00\);_(* &quot;-&quot;_);_(@_)">
                  <c:v>7.4850339319760337</c:v>
                </c:pt>
                <c:pt idx="23" formatCode="_(* #,##0.00_);_(* \(#,##0.00\);_(* &quot;-&quot;_);_(@_)">
                  <c:v>8.621968188370154</c:v>
                </c:pt>
                <c:pt idx="24" formatCode="_(* #,##0.00_);_(* \(#,##0.00\);_(* &quot;-&quot;_);_(@_)">
                  <c:v>0.39387454053007814</c:v>
                </c:pt>
                <c:pt idx="25" formatCode="_(* #,##0.00_);_(* \(#,##0.00\);_(* &quot;-&quot;_);_(@_)">
                  <c:v>1.6357510436712639</c:v>
                </c:pt>
                <c:pt idx="26" formatCode="_(* #,##0.00_);_(* \(#,##0.00\);_(* &quot;-&quot;_);_(@_)">
                  <c:v>-8.2695543950620842E-2</c:v>
                </c:pt>
                <c:pt idx="27" formatCode="_(* #,##0.00_);_(* \(#,##0.00\);_(* &quot;-&quot;_);_(@_)">
                  <c:v>-7.2799609308081479</c:v>
                </c:pt>
                <c:pt idx="28" formatCode="_(* #,##0.00_);_(* \(#,##0.00\);_(* &quot;-&quot;_);_(@_)">
                  <c:v>8.5921010240305389</c:v>
                </c:pt>
                <c:pt idx="29" formatCode="_(* #,##0.00_);_(* \(#,##0.00\);_(* &quot;-&quot;_);_(@_)">
                  <c:v>13.061113379610717</c:v>
                </c:pt>
                <c:pt idx="30" formatCode="_(* #,##0.00_);_(* \(#,##0.00\);_(* &quot;-&quot;_);_(@_)">
                  <c:v>6.331444935052849E-2</c:v>
                </c:pt>
                <c:pt idx="31" formatCode="_(* #,##0.00_);_(* \(#,##0.00\);_(* &quot;-&quot;_);_(@_)">
                  <c:v>8.3140068775525524</c:v>
                </c:pt>
                <c:pt idx="32" formatCode="_(* #,##0.00_);_(* \(#,##0.00\);_(* &quot;-&quot;_);_(@_)">
                  <c:v>4.8367553479086638</c:v>
                </c:pt>
                <c:pt idx="33" formatCode="_(* #,##0.00_);_(* \(#,##0.00\);_(* &quot;-&quot;_);_(@_)">
                  <c:v>4.1862294239921942</c:v>
                </c:pt>
                <c:pt idx="34" formatCode="_(* #,##0.00_);_(* \(#,##0.00\);_(* &quot;-&quot;_);_(@_)">
                  <c:v>7.3935915038626234</c:v>
                </c:pt>
                <c:pt idx="35" formatCode="_(* #,##0.00_);_(* \(#,##0.00\);_(* &quot;-&quot;_);_(@_)">
                  <c:v>7.6465586158084005</c:v>
                </c:pt>
                <c:pt idx="36" formatCode="_(* #,##0.00_);_(* \(#,##0.00\);_(* &quot;-&quot;_);_(@_)">
                  <c:v>2.0365036670290078</c:v>
                </c:pt>
                <c:pt idx="37" formatCode="_(* #,##0.00_);_(* \(#,##0.00\);_(* &quot;-&quot;_);_(@_)">
                  <c:v>4.1209926947322515</c:v>
                </c:pt>
                <c:pt idx="38" formatCode="_(* #,##0.00_);_(* \(#,##0.00\);_(* &quot;-&quot;_);_(@_)">
                  <c:v>6.4659853205073947</c:v>
                </c:pt>
                <c:pt idx="39" formatCode="_(* #,##0.00_);_(* \(#,##0.00\);_(* &quot;-&quot;_);_(@_)">
                  <c:v>1.8102608251421515</c:v>
                </c:pt>
                <c:pt idx="40" formatCode="_(* #,##0.00_);_(* \(#,##0.00\);_(* &quot;-&quot;_);_(@_)">
                  <c:v>1.9256141151221298</c:v>
                </c:pt>
                <c:pt idx="41" formatCode="_(* #,##0.00_);_(* \(#,##0.00\);_(* &quot;-&quot;_);_(@_)">
                  <c:v>0.23082955604766653</c:v>
                </c:pt>
                <c:pt idx="42" formatCode="_(* #,##0.00_);_(* \(#,##0.00\);_(* &quot;-&quot;_);_(@_)">
                  <c:v>3.9417954013592578</c:v>
                </c:pt>
              </c:numCache>
            </c:numRef>
          </c:val>
        </c:ser>
        <c:ser>
          <c:idx val="1"/>
          <c:order val="1"/>
          <c:tx>
            <c:strRef>
              <c:f>'GrafGrow YoY Seri 2010'!$B$74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strRef>
              <c:f>'GrafGrow YoY Seri 2010'!$C$72:$AS$72</c:f>
              <c:strCache>
                <c:ptCount val="43"/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'GrafGrow YoY Seri 2010'!$C$74:$AS$74</c:f>
              <c:numCache>
                <c:formatCode>General</c:formatCode>
                <c:ptCount val="43"/>
                <c:pt idx="3" formatCode="_(* #,##0.00_);_(* \(#,##0.00\);_(* &quot;-&quot;_);_(@_)">
                  <c:v>-8.7263205498606684</c:v>
                </c:pt>
                <c:pt idx="4" formatCode="_(* #,##0.00_);_(* \(#,##0.00\);_(* &quot;-&quot;_);_(@_)">
                  <c:v>4.1293229858877289</c:v>
                </c:pt>
                <c:pt idx="5" formatCode="_(* #,##0.00_);_(* \(#,##0.00\);_(* &quot;-&quot;_);_(@_)">
                  <c:v>8.440428260102335</c:v>
                </c:pt>
                <c:pt idx="6" formatCode="_(* #,##0.00_);_(* \(#,##0.00\);_(* &quot;-&quot;_);_(@_)">
                  <c:v>-4.4352688213138057E-2</c:v>
                </c:pt>
                <c:pt idx="7" formatCode="_(* #,##0.00_);_(* \(#,##0.00\);_(* &quot;-&quot;_);_(@_)">
                  <c:v>1.1104688320567684</c:v>
                </c:pt>
                <c:pt idx="8" formatCode="_(* #,##0.00_);_(* \(#,##0.00\);_(* &quot;-&quot;_);_(@_)">
                  <c:v>2.8797576878257303</c:v>
                </c:pt>
                <c:pt idx="9" formatCode="_(* #,##0.00_);_(* \(#,##0.00\);_(* &quot;-&quot;_);_(@_)">
                  <c:v>-1.6583830609426977</c:v>
                </c:pt>
                <c:pt idx="10" formatCode="_(* #,##0.00_);_(* \(#,##0.00\);_(* &quot;-&quot;_);_(@_)">
                  <c:v>8.4159363243558047</c:v>
                </c:pt>
                <c:pt idx="11" formatCode="_(* #,##0.00_);_(* \(#,##0.00\);_(* &quot;-&quot;_);_(@_)">
                  <c:v>1.6983343522673238</c:v>
                </c:pt>
                <c:pt idx="12" formatCode="_(* #,##0.00_);_(* \(#,##0.00\);_(* &quot;-&quot;_);_(@_)">
                  <c:v>3.0419192178182044</c:v>
                </c:pt>
                <c:pt idx="13" formatCode="_(* #,##0.00_);_(* \(#,##0.00\);_(* &quot;-&quot;_);_(@_)">
                  <c:v>3.9279452666798989</c:v>
                </c:pt>
                <c:pt idx="14" formatCode="_(* #,##0.00_);_(* \(#,##0.00\);_(* &quot;-&quot;_);_(@_)">
                  <c:v>7.1667912435185155</c:v>
                </c:pt>
                <c:pt idx="15" formatCode="_(* #,##0.00_);_(* \(#,##0.00\);_(* &quot;-&quot;_);_(@_)">
                  <c:v>5.0734867041705671</c:v>
                </c:pt>
                <c:pt idx="16" formatCode="_(* #,##0.00_);_(* \(#,##0.00\);_(* &quot;-&quot;_);_(@_)">
                  <c:v>3.6393517844937264</c:v>
                </c:pt>
                <c:pt idx="17" formatCode="_(* #,##0.00_);_(* \(#,##0.00\);_(* &quot;-&quot;_);_(@_)">
                  <c:v>3.6648906348519859</c:v>
                </c:pt>
                <c:pt idx="18" formatCode="_(* #,##0.00_);_(* \(#,##0.00\);_(* &quot;-&quot;_);_(@_)">
                  <c:v>-2.4156576216049057</c:v>
                </c:pt>
                <c:pt idx="19" formatCode="_(* #,##0.00_);_(* \(#,##0.00\);_(* &quot;-&quot;_);_(@_)">
                  <c:v>-1.4209560822702938</c:v>
                </c:pt>
                <c:pt idx="20" formatCode="_(* #,##0.00_);_(* \(#,##0.00\);_(* &quot;-&quot;_);_(@_)">
                  <c:v>2.4588310329097847</c:v>
                </c:pt>
                <c:pt idx="21" formatCode="_(* #,##0.00_);_(* \(#,##0.00\);_(* &quot;-&quot;_);_(@_)">
                  <c:v>3.9331083280652166</c:v>
                </c:pt>
                <c:pt idx="22" formatCode="_(* #,##0.00_);_(* \(#,##0.00\);_(* &quot;-&quot;_);_(@_)">
                  <c:v>7.4850338807784169</c:v>
                </c:pt>
                <c:pt idx="23" formatCode="_(* #,##0.00_);_(* \(#,##0.00\);_(* &quot;-&quot;_);_(@_)">
                  <c:v>8.6219682237978521</c:v>
                </c:pt>
                <c:pt idx="24" formatCode="_(* #,##0.00_);_(* \(#,##0.00\);_(* &quot;-&quot;_);_(@_)">
                  <c:v>0.3938746298782127</c:v>
                </c:pt>
                <c:pt idx="25" formatCode="_(* #,##0.00_);_(* \(#,##0.00\);_(* &quot;-&quot;_);_(@_)">
                  <c:v>1.6357510417982022</c:v>
                </c:pt>
                <c:pt idx="26" formatCode="_(* #,##0.00_);_(* \(#,##0.00\);_(* &quot;-&quot;_);_(@_)">
                  <c:v>-8.2695705934085678E-2</c:v>
                </c:pt>
                <c:pt idx="27" formatCode="_(* #,##0.00_);_(* \(#,##0.00\);_(* &quot;-&quot;_);_(@_)">
                  <c:v>-7.2799612891125109</c:v>
                </c:pt>
                <c:pt idx="28" formatCode="_(* #,##0.00_);_(* \(#,##0.00\);_(* &quot;-&quot;_);_(@_)">
                  <c:v>8.5921006565896487</c:v>
                </c:pt>
                <c:pt idx="29" formatCode="_(* #,##0.00_);_(* \(#,##0.00\);_(* &quot;-&quot;_);_(@_)">
                  <c:v>13.061113498274921</c:v>
                </c:pt>
                <c:pt idx="30" formatCode="_(* #,##0.00_);_(* \(#,##0.00\);_(* &quot;-&quot;_);_(@_)">
                  <c:v>6.3315306464531332E-2</c:v>
                </c:pt>
                <c:pt idx="31" formatCode="_(* #,##0.00_);_(* \(#,##0.00\);_(* &quot;-&quot;_);_(@_)">
                  <c:v>8.3140088696895873</c:v>
                </c:pt>
                <c:pt idx="32" formatCode="_(* #,##0.00_);_(* \(#,##0.00\);_(* &quot;-&quot;_);_(@_)">
                  <c:v>4.8367567779544896</c:v>
                </c:pt>
                <c:pt idx="33" formatCode="_(* #,##0.00_);_(* \(#,##0.00\);_(* &quot;-&quot;_);_(@_)">
                  <c:v>4.1862288383667448</c:v>
                </c:pt>
                <c:pt idx="34" formatCode="_(* #,##0.00_);_(* \(#,##0.00\);_(* &quot;-&quot;_);_(@_)">
                  <c:v>7.3935872719961644</c:v>
                </c:pt>
                <c:pt idx="35" formatCode="_(* #,##0.00_);_(* \(#,##0.00\);_(* &quot;-&quot;_);_(@_)">
                  <c:v>7.6465496632335324</c:v>
                </c:pt>
                <c:pt idx="36" formatCode="_(* #,##0.00_);_(* \(#,##0.00\);_(* &quot;-&quot;_);_(@_)">
                  <c:v>2.0364975434568322</c:v>
                </c:pt>
                <c:pt idx="37" formatCode="_(* #,##0.00_);_(* \(#,##0.00\);_(* &quot;-&quot;_);_(@_)">
                  <c:v>4.1209952964019942</c:v>
                </c:pt>
                <c:pt idx="38" formatCode="_(* #,##0.00_);_(* \(#,##0.00\);_(* &quot;-&quot;_);_(@_)">
                  <c:v>6.4660038855636861</c:v>
                </c:pt>
                <c:pt idx="39" formatCode="_(* #,##0.00_);_(* \(#,##0.00\);_(* &quot;-&quot;_);_(@_)">
                  <c:v>1.8102982632342162</c:v>
                </c:pt>
                <c:pt idx="40" formatCode="_(* #,##0.00_);_(* \(#,##0.00\);_(* &quot;-&quot;_);_(@_)">
                  <c:v>1.9256411323466409</c:v>
                </c:pt>
                <c:pt idx="41" formatCode="_(* #,##0.00_);_(* \(#,##0.00\);_(* &quot;-&quot;_);_(@_)">
                  <c:v>0.23081867473580076</c:v>
                </c:pt>
                <c:pt idx="42" formatCode="_(* #,##0.00_);_(* \(#,##0.00\);_(* &quot;-&quot;_);_(@_)">
                  <c:v>3.9417161817106603</c:v>
                </c:pt>
              </c:numCache>
            </c:numRef>
          </c:val>
        </c:ser>
        <c:marker val="1"/>
        <c:axId val="132773760"/>
        <c:axId val="132775296"/>
      </c:lineChart>
      <c:catAx>
        <c:axId val="132773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32775296"/>
        <c:crosses val="autoZero"/>
        <c:auto val="1"/>
        <c:lblAlgn val="ctr"/>
        <c:lblOffset val="100"/>
      </c:catAx>
      <c:valAx>
        <c:axId val="1327752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32773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id-ID" sz="10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Tahunan'!$B$5</c:f>
              <c:strCache>
                <c:ptCount val="1"/>
                <c:pt idx="0">
                  <c:v>Pertambangan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Tahunan'!$C$5:$L$5</c:f>
              <c:numCache>
                <c:formatCode>#,##0</c:formatCode>
                <c:ptCount val="10"/>
                <c:pt idx="0">
                  <c:v>167692.20000000001</c:v>
                </c:pt>
                <c:pt idx="1">
                  <c:v>181839.5</c:v>
                </c:pt>
                <c:pt idx="2">
                  <c:v>160921.4</c:v>
                </c:pt>
                <c:pt idx="3">
                  <c:v>167572.29999999999</c:v>
                </c:pt>
                <c:pt idx="4">
                  <c:v>205252</c:v>
                </c:pt>
                <c:pt idx="5">
                  <c:v>309014.09999999998</c:v>
                </c:pt>
                <c:pt idx="6">
                  <c:v>366520.8</c:v>
                </c:pt>
                <c:pt idx="7">
                  <c:v>440609.6</c:v>
                </c:pt>
                <c:pt idx="8">
                  <c:v>541334.29999999807</c:v>
                </c:pt>
                <c:pt idx="9">
                  <c:v>591912.69999999821</c:v>
                </c:pt>
              </c:numCache>
            </c:numRef>
          </c:val>
        </c:ser>
        <c:ser>
          <c:idx val="1"/>
          <c:order val="1"/>
          <c:tx>
            <c:strRef>
              <c:f>'Grafik Sektoral Tahunan'!$B$6</c:f>
              <c:strCache>
                <c:ptCount val="1"/>
                <c:pt idx="0">
                  <c:v>Pertambangan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Tahunan'!$C$6:$L$6</c:f>
              <c:numCache>
                <c:formatCode>#,##0</c:formatCode>
                <c:ptCount val="10"/>
                <c:pt idx="0">
                  <c:v>167692.20000011919</c:v>
                </c:pt>
                <c:pt idx="1">
                  <c:v>182907.89052703232</c:v>
                </c:pt>
                <c:pt idx="2">
                  <c:v>162690.68580644726</c:v>
                </c:pt>
                <c:pt idx="3">
                  <c:v>170329.27186127304</c:v>
                </c:pt>
                <c:pt idx="4">
                  <c:v>209771.50604058811</c:v>
                </c:pt>
                <c:pt idx="5">
                  <c:v>317169.61359935108</c:v>
                </c:pt>
                <c:pt idx="6">
                  <c:v>375779.32830702065</c:v>
                </c:pt>
                <c:pt idx="7">
                  <c:v>451536.13292512827</c:v>
                </c:pt>
                <c:pt idx="8">
                  <c:v>554816.94753618841</c:v>
                </c:pt>
                <c:pt idx="9">
                  <c:v>604185.45469428343</c:v>
                </c:pt>
              </c:numCache>
            </c:numRef>
          </c:val>
        </c:ser>
        <c:marker val="1"/>
        <c:axId val="124090240"/>
        <c:axId val="125364480"/>
      </c:lineChart>
      <c:catAx>
        <c:axId val="1240902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25364480"/>
        <c:crosses val="autoZero"/>
        <c:auto val="1"/>
        <c:lblAlgn val="ctr"/>
        <c:lblOffset val="100"/>
      </c:catAx>
      <c:valAx>
        <c:axId val="12536448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240902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'GrafGrow YoY Seri 2010'!$B$94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strRef>
              <c:f>'GrafGrow YoY Seri 2010'!$C$93:$AS$93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'GrafGrow YoY Seri 2010'!$C$94:$AS$94</c:f>
              <c:numCache>
                <c:formatCode>General</c:formatCode>
                <c:ptCount val="43"/>
                <c:pt idx="3" formatCode="_(* #,##0.00_);_(* \(#,##0.00\);_(* &quot;-&quot;_);_(@_)">
                  <c:v>-1.8142319138648446</c:v>
                </c:pt>
                <c:pt idx="4" formatCode="_(* #,##0.00_);_(* \(#,##0.00\);_(* &quot;-&quot;_);_(@_)">
                  <c:v>6.8551343227089001</c:v>
                </c:pt>
                <c:pt idx="5" formatCode="_(* #,##0.00_);_(* \(#,##0.00\);_(* &quot;-&quot;_);_(@_)">
                  <c:v>5.5218959832910484</c:v>
                </c:pt>
                <c:pt idx="6" formatCode="_(* #,##0.00_);_(* \(#,##0.00\);_(* &quot;-&quot;_);_(@_)">
                  <c:v>2.6142376142375952</c:v>
                </c:pt>
                <c:pt idx="7" formatCode="_(* #,##0.00_);_(* \(#,##0.00\);_(* &quot;-&quot;_);_(@_)">
                  <c:v>1.4950580891277951</c:v>
                </c:pt>
                <c:pt idx="8" formatCode="_(* #,##0.00_);_(* \(#,##0.00\);_(* &quot;-&quot;_);_(@_)">
                  <c:v>4.1746481004474125</c:v>
                </c:pt>
                <c:pt idx="9" formatCode="_(* #,##0.00_);_(* \(#,##0.00\);_(* &quot;-&quot;_);_(@_)">
                  <c:v>2.6591637767454035</c:v>
                </c:pt>
                <c:pt idx="10" formatCode="_(* #,##0.00_);_(* \(#,##0.00\);_(* &quot;-&quot;_);_(@_)">
                  <c:v>5.9794987397115653</c:v>
                </c:pt>
                <c:pt idx="11" formatCode="_(* #,##0.00_);_(* \(#,##0.00\);_(* &quot;-&quot;_);_(@_)">
                  <c:v>2.3424713234766728</c:v>
                </c:pt>
                <c:pt idx="12" formatCode="_(* #,##0.00_);_(* \(#,##0.00\);_(* &quot;-&quot;_);_(@_)">
                  <c:v>3.0752546893878741</c:v>
                </c:pt>
                <c:pt idx="13" formatCode="_(* #,##0.00_);_(* \(#,##0.00\);_(* &quot;-&quot;_);_(@_)">
                  <c:v>4.8167871301643164</c:v>
                </c:pt>
                <c:pt idx="14" formatCode="_(* #,##0.00_);_(* \(#,##0.00\);_(* &quot;-&quot;_);_(@_)">
                  <c:v>5.0597003222751908</c:v>
                </c:pt>
                <c:pt idx="15" formatCode="_(* #,##0.00_);_(* \(#,##0.00\);_(* &quot;-&quot;_);_(@_)">
                  <c:v>5.2142369452100326</c:v>
                </c:pt>
                <c:pt idx="16" formatCode="_(* #,##0.00_);_(* \(#,##0.00\);_(* &quot;-&quot;_);_(@_)">
                  <c:v>3.0795862711720616</c:v>
                </c:pt>
                <c:pt idx="17" formatCode="_(* #,##0.00_);_(* \(#,##0.00\);_(* &quot;-&quot;_);_(@_)">
                  <c:v>1.6906226009227661</c:v>
                </c:pt>
                <c:pt idx="18" formatCode="_(* #,##0.00_);_(* \(#,##0.00\);_(* &quot;-&quot;_);_(@_)">
                  <c:v>1.181855758485014</c:v>
                </c:pt>
                <c:pt idx="19" formatCode="_(* #,##0.00_);_(* \(#,##0.00\);_(* &quot;-&quot;_);_(@_)">
                  <c:v>-0.38618492450829955</c:v>
                </c:pt>
                <c:pt idx="20" formatCode="_(* #,##0.00_);_(* \(#,##0.00\);_(* &quot;-&quot;_);_(@_)">
                  <c:v>2.3281103871691342</c:v>
                </c:pt>
                <c:pt idx="21" formatCode="_(* #,##0.00_);_(* \(#,##0.00\);_(* &quot;-&quot;_);_(@_)">
                  <c:v>3.7461542831344445</c:v>
                </c:pt>
                <c:pt idx="22" formatCode="_(* #,##0.00_);_(* \(#,##0.00\);_(* &quot;-&quot;_);_(@_)">
                  <c:v>5.5924984491549736</c:v>
                </c:pt>
                <c:pt idx="23" formatCode="_(* #,##0.00_);_(* \(#,##0.00\);_(* &quot;-&quot;_);_(@_)">
                  <c:v>6.6218140463880619</c:v>
                </c:pt>
                <c:pt idx="24" formatCode="_(* #,##0.00_);_(* \(#,##0.00\);_(* &quot;-&quot;_);_(@_)">
                  <c:v>1.6265766285502821</c:v>
                </c:pt>
                <c:pt idx="25" formatCode="_(* #,##0.00_);_(* \(#,##0.00\);_(* &quot;-&quot;_);_(@_)">
                  <c:v>2.6272902152063891</c:v>
                </c:pt>
                <c:pt idx="26" formatCode="_(* #,##0.00_);_(* \(#,##0.00\);_(* &quot;-&quot;_);_(@_)">
                  <c:v>2.6311358841082177</c:v>
                </c:pt>
                <c:pt idx="27" formatCode="_(* #,##0.00_);_(* \(#,##0.00\);_(* &quot;-&quot;_);_(@_)">
                  <c:v>-2.1248625651321902</c:v>
                </c:pt>
                <c:pt idx="28" formatCode="_(* #,##0.00_);_(* \(#,##0.00\);_(* &quot;-&quot;_);_(@_)">
                  <c:v>5.6137006683617265</c:v>
                </c:pt>
                <c:pt idx="29" formatCode="_(* #,##0.00_);_(* \(#,##0.00\);_(* &quot;-&quot;_);_(@_)">
                  <c:v>7.8019651286544303</c:v>
                </c:pt>
                <c:pt idx="30" formatCode="_(* #,##0.00_);_(* \(#,##0.00\);_(* &quot;-&quot;_);_(@_)">
                  <c:v>2.1193569329359008</c:v>
                </c:pt>
                <c:pt idx="31" formatCode="_(* #,##0.00_);_(* \(#,##0.00\);_(* &quot;-&quot;_);_(@_)">
                  <c:v>6.4380387799457965</c:v>
                </c:pt>
                <c:pt idx="32" formatCode="_(* #,##0.00_);_(* \(#,##0.00\);_(* &quot;-&quot;_);_(@_)">
                  <c:v>4.8117616439595992</c:v>
                </c:pt>
                <c:pt idx="33" formatCode="_(* #,##0.00_);_(* \(#,##0.00\);_(* &quot;-&quot;_);_(@_)">
                  <c:v>3.2463515176774709</c:v>
                </c:pt>
                <c:pt idx="34" formatCode="_(* #,##0.00_);_(* \(#,##0.00\);_(* &quot;-&quot;_);_(@_)">
                  <c:v>5.1224647439622082</c:v>
                </c:pt>
                <c:pt idx="35" formatCode="_(* #,##0.00_);_(* \(#,##0.00\);_(* &quot;-&quot;_);_(@_)">
                  <c:v>5.7456281861005225</c:v>
                </c:pt>
                <c:pt idx="36" formatCode="_(* #,##0.00_);_(* \(#,##0.00\);_(* &quot;-&quot;_);_(@_)">
                  <c:v>2.8486060615875601</c:v>
                </c:pt>
                <c:pt idx="37" formatCode="_(* #,##0.00_);_(* \(#,##0.00\);_(* &quot;-&quot;_);_(@_)">
                  <c:v>3.3586052907116066</c:v>
                </c:pt>
                <c:pt idx="38" formatCode="_(* #,##0.00_);_(* \(#,##0.00\);_(* &quot;-&quot;_);_(@_)">
                  <c:v>4.1204834162978834</c:v>
                </c:pt>
                <c:pt idx="39" formatCode="_(* #,##0.00_);_(* \(#,##0.00\);_(* &quot;-&quot;_);_(@_)">
                  <c:v>2.9960687954024365</c:v>
                </c:pt>
                <c:pt idx="40" formatCode="_(* #,##0.00_);_(* \(#,##0.00\);_(* &quot;-&quot;_);_(@_)">
                  <c:v>3.067305951171889</c:v>
                </c:pt>
                <c:pt idx="41" formatCode="_(* #,##0.00_);_(* \(#,##0.00\);_(* &quot;-&quot;_);_(@_)">
                  <c:v>1.7881596516194658</c:v>
                </c:pt>
                <c:pt idx="42" formatCode="_(* #,##0.00_);_(* \(#,##0.00\);_(* &quot;-&quot;_);_(@_)">
                  <c:v>3.8415658549685503</c:v>
                </c:pt>
              </c:numCache>
            </c:numRef>
          </c:val>
        </c:ser>
        <c:ser>
          <c:idx val="1"/>
          <c:order val="1"/>
          <c:tx>
            <c:strRef>
              <c:f>'GrafGrow YoY Seri 2010'!$B$95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strRef>
              <c:f>'GrafGrow YoY Seri 2010'!$C$93:$AS$93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'GrafGrow YoY Seri 2010'!$C$95:$AS$95</c:f>
              <c:numCache>
                <c:formatCode>General</c:formatCode>
                <c:ptCount val="43"/>
                <c:pt idx="3" formatCode="_(* #,##0.00_);_(* \(#,##0.00\);_(* &quot;-&quot;_);_(@_)">
                  <c:v>-1.7894793823071053</c:v>
                </c:pt>
                <c:pt idx="4" formatCode="_(* #,##0.00_);_(* \(#,##0.00\);_(* &quot;-&quot;_);_(@_)">
                  <c:v>6.8841226617199389</c:v>
                </c:pt>
                <c:pt idx="5" formatCode="_(* #,##0.00_);_(* \(#,##0.00\);_(* &quot;-&quot;_);_(@_)">
                  <c:v>5.5445401165863615</c:v>
                </c:pt>
                <c:pt idx="6" formatCode="_(* #,##0.00_);_(* \(#,##0.00\);_(* &quot;-&quot;_);_(@_)">
                  <c:v>2.6222236568509647</c:v>
                </c:pt>
                <c:pt idx="7" formatCode="_(* #,##0.00_);_(* \(#,##0.00\);_(* &quot;-&quot;_);_(@_)">
                  <c:v>1.4827824489537003</c:v>
                </c:pt>
                <c:pt idx="8" formatCode="_(* #,##0.00_);_(* \(#,##0.00\);_(* &quot;-&quot;_);_(@_)">
                  <c:v>4.1545380516900048</c:v>
                </c:pt>
                <c:pt idx="9" formatCode="_(* #,##0.00_);_(* \(#,##0.00\);_(* &quot;-&quot;_);_(@_)">
                  <c:v>2.6452630219625366</c:v>
                </c:pt>
                <c:pt idx="10" formatCode="_(* #,##0.00_);_(* \(#,##0.00\);_(* &quot;-&quot;_);_(@_)">
                  <c:v>5.9855832788901875</c:v>
                </c:pt>
                <c:pt idx="11" formatCode="_(* #,##0.00_);_(* \(#,##0.00\);_(* &quot;-&quot;_);_(@_)">
                  <c:v>2.3789129485582379</c:v>
                </c:pt>
                <c:pt idx="12" formatCode="_(* #,##0.00_);_(* \(#,##0.00\);_(* &quot;-&quot;_);_(@_)">
                  <c:v>3.1365554503582707</c:v>
                </c:pt>
                <c:pt idx="13" formatCode="_(* #,##0.00_);_(* \(#,##0.00\);_(* &quot;-&quot;_);_(@_)">
                  <c:v>4.8976314544147073</c:v>
                </c:pt>
                <c:pt idx="14" formatCode="_(* #,##0.00_);_(* \(#,##0.00\);_(* &quot;-&quot;_);_(@_)">
                  <c:v>5.1525540120804072</c:v>
                </c:pt>
                <c:pt idx="15" formatCode="_(* #,##0.00_);_(* \(#,##0.00\);_(* &quot;-&quot;_);_(@_)">
                  <c:v>5.3137280513745822</c:v>
                </c:pt>
                <c:pt idx="16" formatCode="_(* #,##0.00_);_(* \(#,##0.00\);_(* &quot;-&quot;_);_(@_)">
                  <c:v>3.1840562897512683</c:v>
                </c:pt>
                <c:pt idx="17" formatCode="_(* #,##0.00_);_(* \(#,##0.00\);_(* &quot;-&quot;_);_(@_)">
                  <c:v>1.8011875004539499</c:v>
                </c:pt>
                <c:pt idx="18" formatCode="_(* #,##0.00_);_(* \(#,##0.00\);_(* &quot;-&quot;_);_(@_)">
                  <c:v>1.2999284290385447</c:v>
                </c:pt>
                <c:pt idx="19" formatCode="_(* #,##0.00_);_(* \(#,##0.00\);_(* &quot;-&quot;_);_(@_)">
                  <c:v>-0.26155041622388375</c:v>
                </c:pt>
                <c:pt idx="20" formatCode="_(* #,##0.00_);_(* \(#,##0.00\);_(* &quot;-&quot;_);_(@_)">
                  <c:v>2.4659485240363921</c:v>
                </c:pt>
                <c:pt idx="21" formatCode="_(* #,##0.00_);_(* \(#,##0.00\);_(* &quot;-&quot;_);_(@_)">
                  <c:v>3.897169703135404</c:v>
                </c:pt>
                <c:pt idx="22" formatCode="_(* #,##0.00_);_(* \(#,##0.00\);_(* &quot;-&quot;_);_(@_)">
                  <c:v>5.7591204227870794</c:v>
                </c:pt>
                <c:pt idx="23" formatCode="_(* #,##0.00_);_(* \(#,##0.00\);_(* &quot;-&quot;_);_(@_)">
                  <c:v>6.8043148579282242</c:v>
                </c:pt>
                <c:pt idx="24" formatCode="_(* #,##0.00_);_(* \(#,##0.00\);_(* &quot;-&quot;_);_(@_)">
                  <c:v>1.8041395739845569</c:v>
                </c:pt>
                <c:pt idx="25" formatCode="_(* #,##0.00_);_(* \(#,##0.00\);_(* &quot;-&quot;_);_(@_)">
                  <c:v>2.8000203499430398</c:v>
                </c:pt>
                <c:pt idx="26" formatCode="_(* #,##0.00_);_(* \(#,##0.00\);_(* &quot;-&quot;_);_(@_)">
                  <c:v>2.7864579525739552</c:v>
                </c:pt>
                <c:pt idx="27" formatCode="_(* #,##0.00_);_(* \(#,##0.00\);_(* &quot;-&quot;_);_(@_)">
                  <c:v>-2.0016418549576982</c:v>
                </c:pt>
                <c:pt idx="28" formatCode="_(* #,##0.00_);_(* \(#,##0.00\);_(* &quot;-&quot;_);_(@_)">
                  <c:v>5.7246021761396406</c:v>
                </c:pt>
                <c:pt idx="29" formatCode="_(* #,##0.00_);_(* \(#,##0.00\);_(* &quot;-&quot;_);_(@_)">
                  <c:v>7.8973798916715339</c:v>
                </c:pt>
                <c:pt idx="30" formatCode="_(* #,##0.00_);_(* \(#,##0.00\);_(* &quot;-&quot;_);_(@_)">
                  <c:v>2.1976102005663893</c:v>
                </c:pt>
                <c:pt idx="31" formatCode="_(* #,##0.00_);_(* \(#,##0.00\);_(* &quot;-&quot;_);_(@_)">
                  <c:v>6.5110092777780295</c:v>
                </c:pt>
                <c:pt idx="32" formatCode="_(* #,##0.00_);_(* \(#,##0.00\);_(* &quot;-&quot;_);_(@_)">
                  <c:v>4.8733822643050644</c:v>
                </c:pt>
                <c:pt idx="33" formatCode="_(* #,##0.00_);_(* \(#,##0.00\);_(* &quot;-&quot;_);_(@_)">
                  <c:v>3.2951461476944122</c:v>
                </c:pt>
                <c:pt idx="34" formatCode="_(* #,##0.00_);_(* \(#,##0.00\);_(* &quot;-&quot;_);_(@_)">
                  <c:v>5.1580734550447724</c:v>
                </c:pt>
                <c:pt idx="35" formatCode="_(* #,##0.00_);_(* \(#,##0.00\);_(* &quot;-&quot;_);_(@_)">
                  <c:v>5.7657369915152792</c:v>
                </c:pt>
                <c:pt idx="36" formatCode="_(* #,##0.00_);_(* \(#,##0.00\);_(* &quot;-&quot;_);_(@_)">
                  <c:v>2.8666295867307667</c:v>
                </c:pt>
                <c:pt idx="37" formatCode="_(* #,##0.00_);_(* \(#,##0.00\);_(* &quot;-&quot;_);_(@_)">
                  <c:v>3.3895574762816532</c:v>
                </c:pt>
                <c:pt idx="38" formatCode="_(* #,##0.00_);_(* \(#,##0.00\);_(* &quot;-&quot;_);_(@_)">
                  <c:v>4.1801502201247835</c:v>
                </c:pt>
                <c:pt idx="39" formatCode="_(* #,##0.00_);_(* \(#,##0.00\);_(* &quot;-&quot;_);_(@_)">
                  <c:v>3.0952731890264427</c:v>
                </c:pt>
                <c:pt idx="40" formatCode="_(* #,##0.00_);_(* \(#,##0.00\);_(* &quot;-&quot;_);_(@_)">
                  <c:v>3.1868840386923156</c:v>
                </c:pt>
                <c:pt idx="41" formatCode="_(* #,##0.00_);_(* \(#,##0.00\);_(* &quot;-&quot;_);_(@_)">
                  <c:v>1.9059843151857194</c:v>
                </c:pt>
                <c:pt idx="42" formatCode="_(* #,##0.00_);_(* \(#,##0.00\);_(* &quot;-&quot;_);_(@_)">
                  <c:v>3.9393534417164782</c:v>
                </c:pt>
              </c:numCache>
            </c:numRef>
          </c:val>
        </c:ser>
        <c:marker val="1"/>
        <c:axId val="135651712"/>
        <c:axId val="135653248"/>
      </c:lineChart>
      <c:catAx>
        <c:axId val="135651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35653248"/>
        <c:crosses val="autoZero"/>
        <c:auto val="1"/>
        <c:lblAlgn val="ctr"/>
        <c:lblOffset val="100"/>
      </c:catAx>
      <c:valAx>
        <c:axId val="13565324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35651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'GrafGrow YoY Seri 2010'!$B$113</c:f>
              <c:strCache>
                <c:ptCount val="1"/>
                <c:pt idx="0">
                  <c:v>Growth Seri 2000</c:v>
                </c:pt>
              </c:strCache>
            </c:strRef>
          </c:tx>
          <c:marker>
            <c:symbol val="none"/>
          </c:marker>
          <c:cat>
            <c:strRef>
              <c:f>'GrafGrow YoY Seri 2010'!$C$112:$AS$112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'GrafGrow YoY Seri 2010'!$C$113:$AS$113</c:f>
              <c:numCache>
                <c:formatCode>General</c:formatCode>
                <c:ptCount val="43"/>
                <c:pt idx="3" formatCode="_(* #,##0.00_);_(* \(#,##0.00\);_(* &quot;-&quot;_);_(@_)">
                  <c:v>3.8682826779103738</c:v>
                </c:pt>
                <c:pt idx="4" formatCode="_(* #,##0.00_);_(* \(#,##0.00\);_(* &quot;-&quot;_);_(@_)">
                  <c:v>5.7699641969904718</c:v>
                </c:pt>
                <c:pt idx="5" formatCode="_(* #,##0.00_);_(* \(#,##0.00\);_(* &quot;-&quot;_);_(@_)">
                  <c:v>3.4416722137862177</c:v>
                </c:pt>
                <c:pt idx="6" formatCode="_(* #,##0.00_);_(* \(#,##0.00\);_(* &quot;-&quot;_);_(@_)">
                  <c:v>1.561625121021962</c:v>
                </c:pt>
                <c:pt idx="7" formatCode="_(* #,##0.00_);_(* \(#,##0.00\);_(* &quot;-&quot;_);_(@_)">
                  <c:v>3.5200717521227061</c:v>
                </c:pt>
                <c:pt idx="8" formatCode="_(* #,##0.00_);_(* \(#,##0.00\);_(* &quot;-&quot;_);_(@_)">
                  <c:v>4.2126240871154685</c:v>
                </c:pt>
                <c:pt idx="9" formatCode="_(* #,##0.00_);_(* \(#,##0.00\);_(* &quot;-&quot;_);_(@_)">
                  <c:v>5.5513562078965295</c:v>
                </c:pt>
                <c:pt idx="10" formatCode="_(* #,##0.00_);_(* \(#,##0.00\);_(* &quot;-&quot;_);_(@_)">
                  <c:v>4.6836630544991529</c:v>
                </c:pt>
                <c:pt idx="11" formatCode="_(* #,##0.00_);_(* \(#,##0.00\);_(* &quot;-&quot;_);_(@_)">
                  <c:v>4.9080375336633324</c:v>
                </c:pt>
                <c:pt idx="12" formatCode="_(* #,##0.00_);_(* \(#,##0.00\);_(* &quot;-&quot;_);_(@_)">
                  <c:v>5.0302232321917622</c:v>
                </c:pt>
                <c:pt idx="13" formatCode="_(* #,##0.00_);_(* \(#,##0.00\);_(* &quot;-&quot;_);_(@_)">
                  <c:v>4.5597077332519413</c:v>
                </c:pt>
                <c:pt idx="14" formatCode="_(* #,##0.00_);_(* \(#,##0.00\);_(* &quot;-&quot;_);_(@_)">
                  <c:v>4.6319707287380396</c:v>
                </c:pt>
                <c:pt idx="15" formatCode="_(* #,##0.00_);_(* \(#,##0.00\);_(* &quot;-&quot;_);_(@_)">
                  <c:v>4.0991984618244723</c:v>
                </c:pt>
                <c:pt idx="16" formatCode="_(* #,##0.00_);_(* \(#,##0.00\);_(* &quot;-&quot;_);_(@_)">
                  <c:v>4.3877598857636606</c:v>
                </c:pt>
                <c:pt idx="17" formatCode="_(* #,##0.00_);_(* \(#,##0.00\);_(* &quot;-&quot;_);_(@_)">
                  <c:v>4.4981159130154245</c:v>
                </c:pt>
                <c:pt idx="18" formatCode="_(* #,##0.00_);_(* \(#,##0.00\);_(* &quot;-&quot;_);_(@_)">
                  <c:v>7.1584956713146397</c:v>
                </c:pt>
                <c:pt idx="19" formatCode="_(* #,##0.00_);_(* \(#,##0.00\);_(* &quot;-&quot;_);_(@_)">
                  <c:v>5.9649679717176385</c:v>
                </c:pt>
                <c:pt idx="20" formatCode="_(* #,##0.00_);_(* \(#,##0.00\);_(* &quot;-&quot;_);_(@_)">
                  <c:v>5.8712589713680927</c:v>
                </c:pt>
                <c:pt idx="21" formatCode="_(* #,##0.00_);_(* \(#,##0.00\);_(* &quot;-&quot;_);_(@_)">
                  <c:v>5.8382129812673078</c:v>
                </c:pt>
                <c:pt idx="22" formatCode="_(* #,##0.00_);_(* \(#,##0.00\);_(* &quot;-&quot;_);_(@_)">
                  <c:v>5.1066207130432737</c:v>
                </c:pt>
                <c:pt idx="23" formatCode="_(* #,##0.00_);_(* \(#,##0.00\);_(* &quot;-&quot;_);_(@_)">
                  <c:v>5.1271869691459688</c:v>
                </c:pt>
                <c:pt idx="24" formatCode="_(* #,##0.00_);_(* \(#,##0.00\);_(* &quot;-&quot;_);_(@_)">
                  <c:v>4.9333751871325742</c:v>
                </c:pt>
                <c:pt idx="25" formatCode="_(* #,##0.00_);_(* \(#,##0.00\);_(* &quot;-&quot;_);_(@_)">
                  <c:v>5.8640068818899156</c:v>
                </c:pt>
                <c:pt idx="26" formatCode="_(* #,##0.00_);_(* \(#,##0.00\);_(* &quot;-&quot;_);_(@_)">
                  <c:v>6.0564193334866872</c:v>
                </c:pt>
                <c:pt idx="27" formatCode="_(* #,##0.00_);_(* \(#,##0.00\);_(* &quot;-&quot;_);_(@_)">
                  <c:v>6.0551371471929887</c:v>
                </c:pt>
                <c:pt idx="28" formatCode="_(* #,##0.00_);_(* \(#,##0.00\);_(* &quot;-&quot;_);_(@_)">
                  <c:v>6.7267973204951943</c:v>
                </c:pt>
                <c:pt idx="29" formatCode="_(* #,##0.00_);_(* \(#,##0.00\);_(* &quot;-&quot;_);_(@_)">
                  <c:v>6.7444228143191234</c:v>
                </c:pt>
                <c:pt idx="30" formatCode="_(* #,##0.00_);_(* \(#,##0.00\);_(* &quot;-&quot;_);_(@_)">
                  <c:v>5.8421660021827915</c:v>
                </c:pt>
                <c:pt idx="31" formatCode="_(* #,##0.00_);_(* \(#,##0.00\);_(* &quot;-&quot;_);_(@_)">
                  <c:v>6.2183572214126883</c:v>
                </c:pt>
                <c:pt idx="32" formatCode="_(* #,##0.00_);_(* \(#,##0.00\);_(* &quot;-&quot;_);_(@_)">
                  <c:v>6.3026556387510766</c:v>
                </c:pt>
                <c:pt idx="33" formatCode="_(* #,##0.00_);_(* \(#,##0.00\);_(* &quot;-&quot;_);_(@_)">
                  <c:v>6.2548699729550066</c:v>
                </c:pt>
                <c:pt idx="34" formatCode="_(* #,##0.00_);_(* \(#,##0.00\);_(* &quot;-&quot;_);_(@_)">
                  <c:v>5.2824926038576665</c:v>
                </c:pt>
                <c:pt idx="35" formatCode="_(* #,##0.00_);_(* \(#,##0.00\);_(* &quot;-&quot;_);_(@_)">
                  <c:v>4.5991162640819807</c:v>
                </c:pt>
                <c:pt idx="36" formatCode="_(* #,##0.00_);_(* \(#,##0.00\);_(* &quot;-&quot;_);_(@_)">
                  <c:v>4.1562613274227704</c:v>
                </c:pt>
                <c:pt idx="37" formatCode="_(* #,##0.00_);_(* \(#,##0.00\);_(* &quot;-&quot;_);_(@_)">
                  <c:v>4.1766222771753405</c:v>
                </c:pt>
                <c:pt idx="38" formatCode="_(* #,##0.00_);_(* \(#,##0.00\);_(* &quot;-&quot;_);_(@_)">
                  <c:v>5.3858196039713562</c:v>
                </c:pt>
                <c:pt idx="39" formatCode="_(* #,##0.00_);_(* \(#,##0.00\);_(* &quot;-&quot;_);_(@_)">
                  <c:v>5.5854961184919754</c:v>
                </c:pt>
                <c:pt idx="40" formatCode="_(* #,##0.00_);_(* \(#,##0.00\);_(* &quot;-&quot;_);_(@_)">
                  <c:v>6.1258457857765896</c:v>
                </c:pt>
                <c:pt idx="41" formatCode="_(* #,##0.00_);_(* \(#,##0.00\);_(* &quot;-&quot;_);_(@_)">
                  <c:v>5.8036347565126505</c:v>
                </c:pt>
                <c:pt idx="42" formatCode="_(* #,##0.00_);_(* \(#,##0.00\);_(* &quot;-&quot;_);_(@_)">
                  <c:v>6.8943549937043684</c:v>
                </c:pt>
              </c:numCache>
            </c:numRef>
          </c:val>
        </c:ser>
        <c:ser>
          <c:idx val="1"/>
          <c:order val="1"/>
          <c:tx>
            <c:strRef>
              <c:f>'GrafGrow YoY Seri 2010'!$B$114</c:f>
              <c:strCache>
                <c:ptCount val="1"/>
                <c:pt idx="0">
                  <c:v>Growth Seri 2010 Bench </c:v>
                </c:pt>
              </c:strCache>
            </c:strRef>
          </c:tx>
          <c:marker>
            <c:symbol val="none"/>
          </c:marker>
          <c:cat>
            <c:strRef>
              <c:f>'GrafGrow YoY Seri 2010'!$C$112:$AS$112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'GrafGrow YoY Seri 2010'!$C$114:$AS$114</c:f>
              <c:numCache>
                <c:formatCode>General</c:formatCode>
                <c:ptCount val="43"/>
                <c:pt idx="3" formatCode="_(* #,##0.00_);_(* \(#,##0.00\);_(* &quot;-&quot;_);_(@_)">
                  <c:v>3.6365831502850057</c:v>
                </c:pt>
                <c:pt idx="4" formatCode="_(* #,##0.00_);_(* \(#,##0.00\);_(* &quot;-&quot;_);_(@_)">
                  <c:v>5.5497823270101385</c:v>
                </c:pt>
                <c:pt idx="5" formatCode="_(* #,##0.00_);_(* \(#,##0.00\);_(* &quot;-&quot;_);_(@_)">
                  <c:v>3.1218824416407784</c:v>
                </c:pt>
                <c:pt idx="6" formatCode="_(* #,##0.00_);_(* \(#,##0.00\);_(* &quot;-&quot;_);_(@_)">
                  <c:v>1.2214426180212428</c:v>
                </c:pt>
                <c:pt idx="7" formatCode="_(* #,##0.00_);_(* \(#,##0.00\);_(* &quot;-&quot;_);_(@_)">
                  <c:v>2.9695511513108808</c:v>
                </c:pt>
                <c:pt idx="8" formatCode="_(* #,##0.00_);_(* \(#,##0.00\);_(* &quot;-&quot;_);_(@_)">
                  <c:v>3.774614907998469</c:v>
                </c:pt>
                <c:pt idx="9" formatCode="_(* #,##0.00_);_(* \(#,##0.00\);_(* &quot;-&quot;_);_(@_)">
                  <c:v>5.2266079464084765</c:v>
                </c:pt>
                <c:pt idx="10" formatCode="_(* #,##0.00_);_(* \(#,##0.00\);_(* &quot;-&quot;_);_(@_)">
                  <c:v>4.2681160685920458</c:v>
                </c:pt>
                <c:pt idx="11" formatCode="_(* #,##0.00_);_(* \(#,##0.00\);_(* &quot;-&quot;_);_(@_)">
                  <c:v>4.4601877626261768</c:v>
                </c:pt>
                <c:pt idx="12" formatCode="_(* #,##0.00_);_(* \(#,##0.00\);_(* &quot;-&quot;_);_(@_)">
                  <c:v>4.7554397573196638</c:v>
                </c:pt>
                <c:pt idx="13" formatCode="_(* #,##0.00_);_(* \(#,##0.00\);_(* &quot;-&quot;_);_(@_)">
                  <c:v>4.1771919671767348</c:v>
                </c:pt>
                <c:pt idx="14" formatCode="_(* #,##0.00_);_(* \(#,##0.00\);_(* &quot;-&quot;_);_(@_)">
                  <c:v>3.9004166062393182</c:v>
                </c:pt>
                <c:pt idx="15" formatCode="_(* #,##0.00_);_(* \(#,##0.00\);_(* &quot;-&quot;_);_(@_)">
                  <c:v>3.3027548870482937</c:v>
                </c:pt>
                <c:pt idx="16" formatCode="_(* #,##0.00_);_(* \(#,##0.00\);_(* &quot;-&quot;_);_(@_)">
                  <c:v>3.4104940636432257</c:v>
                </c:pt>
                <c:pt idx="17" formatCode="_(* #,##0.00_);_(* \(#,##0.00\);_(* &quot;-&quot;_);_(@_)">
                  <c:v>3.4294768421683841</c:v>
                </c:pt>
                <c:pt idx="18" formatCode="_(* #,##0.00_);_(* \(#,##0.00\);_(* &quot;-&quot;_);_(@_)">
                  <c:v>6.2930942353429487</c:v>
                </c:pt>
                <c:pt idx="19" formatCode="_(* #,##0.00_);_(* \(#,##0.00\);_(* &quot;-&quot;_);_(@_)">
                  <c:v>5.2110309425602965</c:v>
                </c:pt>
                <c:pt idx="20" formatCode="_(* #,##0.00_);_(* \(#,##0.00\);_(* &quot;-&quot;_);_(@_)">
                  <c:v>5.1383252926412304</c:v>
                </c:pt>
                <c:pt idx="21" formatCode="_(* #,##0.00_);_(* \(#,##0.00\);_(* &quot;-&quot;_);_(@_)">
                  <c:v>5.293713726034909</c:v>
                </c:pt>
                <c:pt idx="22" formatCode="_(* #,##0.00_);_(* \(#,##0.00\);_(* &quot;-&quot;_);_(@_)">
                  <c:v>4.8580833487985977</c:v>
                </c:pt>
                <c:pt idx="23" formatCode="_(* #,##0.00_);_(* \(#,##0.00\);_(* &quot;-&quot;_);_(@_)">
                  <c:v>4.9225107768578287</c:v>
                </c:pt>
                <c:pt idx="24" formatCode="_(* #,##0.00_);_(* \(#,##0.00\);_(* &quot;-&quot;_);_(@_)">
                  <c:v>4.6745312698977761</c:v>
                </c:pt>
                <c:pt idx="25" formatCode="_(* #,##0.00_);_(* \(#,##0.00\);_(* &quot;-&quot;_);_(@_)">
                  <c:v>5.4763007123859682</c:v>
                </c:pt>
                <c:pt idx="26" formatCode="_(* #,##0.00_);_(* \(#,##0.00\);_(* &quot;-&quot;_);_(@_)">
                  <c:v>5.5421999965577093</c:v>
                </c:pt>
                <c:pt idx="27" formatCode="_(* #,##0.00_);_(* \(#,##0.00\);_(* &quot;-&quot;_);_(@_)">
                  <c:v>5.5430893585842682</c:v>
                </c:pt>
                <c:pt idx="28" formatCode="_(* #,##0.00_);_(* \(#,##0.00\);_(* &quot;-&quot;_);_(@_)">
                  <c:v>6.2490525871856164</c:v>
                </c:pt>
                <c:pt idx="29" formatCode="_(* #,##0.00_);_(* \(#,##0.00\);_(* &quot;-&quot;_);_(@_)">
                  <c:v>6.1680596068886997</c:v>
                </c:pt>
                <c:pt idx="30" formatCode="_(* #,##0.00_);_(* \(#,##0.00\);_(* &quot;-&quot;_);_(@_)">
                  <c:v>5.0598311809939425</c:v>
                </c:pt>
                <c:pt idx="31" formatCode="_(* #,##0.00_);_(* \(#,##0.00\);_(* &quot;-&quot;_);_(@_)">
                  <c:v>5.4042881375624177</c:v>
                </c:pt>
                <c:pt idx="32" formatCode="_(* #,##0.00_);_(* \(#,##0.00\);_(* &quot;-&quot;_);_(@_)">
                  <c:v>5.4926885712939395</c:v>
                </c:pt>
                <c:pt idx="33" formatCode="_(* #,##0.00_);_(* \(#,##0.00\);_(* &quot;-&quot;_);_(@_)">
                  <c:v>5.571039895679041</c:v>
                </c:pt>
                <c:pt idx="34" formatCode="_(* #,##0.00_);_(* \(#,##0.00\);_(* &quot;-&quot;_);_(@_)">
                  <c:v>4.8107188547509407</c:v>
                </c:pt>
                <c:pt idx="35" formatCode="_(* #,##0.00_);_(* \(#,##0.00\);_(* &quot;-&quot;_);_(@_)">
                  <c:v>4.578253653053542</c:v>
                </c:pt>
                <c:pt idx="36" formatCode="_(* #,##0.00_);_(* \(#,##0.00\);_(* &quot;-&quot;_);_(@_)">
                  <c:v>4.2551757333394846</c:v>
                </c:pt>
                <c:pt idx="37" formatCode="_(* #,##0.00_);_(* \(#,##0.00\);_(* &quot;-&quot;_);_(@_)">
                  <c:v>4.469790677931357</c:v>
                </c:pt>
                <c:pt idx="38" formatCode="_(* #,##0.00_);_(* \(#,##0.00\);_(* &quot;-&quot;_);_(@_)">
                  <c:v>5.5087811906544353</c:v>
                </c:pt>
                <c:pt idx="39" formatCode="_(* #,##0.00_);_(* \(#,##0.00\);_(* &quot;-&quot;_);_(@_)">
                  <c:v>5.1701204723137977</c:v>
                </c:pt>
                <c:pt idx="40" formatCode="_(* #,##0.00_);_(* \(#,##0.00\);_(* &quot;-&quot;_);_(@_)">
                  <c:v>5.5171983230078609</c:v>
                </c:pt>
                <c:pt idx="41" formatCode="_(* #,##0.00_);_(* \(#,##0.00\);_(* &quot;-&quot;_);_(@_)">
                  <c:v>5.0699503846383323</c:v>
                </c:pt>
                <c:pt idx="42" formatCode="_(* #,##0.00_);_(* \(#,##0.00\);_(* &quot;-&quot;_);_(@_)">
                  <c:v>6.1944625083434346</c:v>
                </c:pt>
              </c:numCache>
            </c:numRef>
          </c:val>
        </c:ser>
        <c:marker val="1"/>
        <c:axId val="138300032"/>
        <c:axId val="138310016"/>
      </c:lineChart>
      <c:catAx>
        <c:axId val="138300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>
                <a:latin typeface="+mj-lt"/>
              </a:defRPr>
            </a:pPr>
            <a:endParaRPr lang="en-US"/>
          </a:p>
        </c:txPr>
        <c:crossAx val="138310016"/>
        <c:crosses val="autoZero"/>
        <c:auto val="1"/>
        <c:lblAlgn val="ctr"/>
        <c:lblOffset val="100"/>
      </c:catAx>
      <c:valAx>
        <c:axId val="13831001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id-ID" b="0">
                <a:latin typeface="+mj-lt"/>
              </a:defRPr>
            </a:pPr>
            <a:endParaRPr lang="en-US"/>
          </a:p>
        </c:txPr>
        <c:crossAx val="138300032"/>
        <c:crosses val="autoZero"/>
        <c:crossBetween val="between"/>
        <c:majorUnit val="1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lang="id-ID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Triw'!$B$5</c:f>
              <c:strCache>
                <c:ptCount val="1"/>
                <c:pt idx="0">
                  <c:v>Pertambangan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Triw'!$C$5:$AT$5</c:f>
              <c:numCache>
                <c:formatCode>_(* #,##0.00_);_(* \(#,##0.00\);_(* "-"_);_(@_)</c:formatCode>
                <c:ptCount val="44"/>
                <c:pt idx="1">
                  <c:v>-0.38479145787708546</c:v>
                </c:pt>
                <c:pt idx="2">
                  <c:v>5.6284777424483385</c:v>
                </c:pt>
                <c:pt idx="3">
                  <c:v>4.6590219605002545</c:v>
                </c:pt>
                <c:pt idx="4">
                  <c:v>-4.000638160659193</c:v>
                </c:pt>
                <c:pt idx="5">
                  <c:v>-1.8945520510269784</c:v>
                </c:pt>
                <c:pt idx="6">
                  <c:v>5.9647222467447136E-3</c:v>
                </c:pt>
                <c:pt idx="7">
                  <c:v>-0.53059004284801869</c:v>
                </c:pt>
                <c:pt idx="8">
                  <c:v>-0.87448312914335657</c:v>
                </c:pt>
                <c:pt idx="9">
                  <c:v>1.3537840623684332</c:v>
                </c:pt>
                <c:pt idx="10">
                  <c:v>5.2857494133178653</c:v>
                </c:pt>
                <c:pt idx="11">
                  <c:v>-3.3764755499725538</c:v>
                </c:pt>
                <c:pt idx="12">
                  <c:v>-1.8787649807218969</c:v>
                </c:pt>
                <c:pt idx="13">
                  <c:v>3.9600597907324442</c:v>
                </c:pt>
                <c:pt idx="14">
                  <c:v>-0.9947478967431499</c:v>
                </c:pt>
                <c:pt idx="15">
                  <c:v>-8.7108669738520739</c:v>
                </c:pt>
                <c:pt idx="16">
                  <c:v>-3.8513914236479678</c:v>
                </c:pt>
                <c:pt idx="17">
                  <c:v>5.1469264573516273</c:v>
                </c:pt>
                <c:pt idx="18">
                  <c:v>2.2171196076357962</c:v>
                </c:pt>
                <c:pt idx="19">
                  <c:v>3.4747332433470892</c:v>
                </c:pt>
                <c:pt idx="20">
                  <c:v>-5.5047072685940144</c:v>
                </c:pt>
                <c:pt idx="21">
                  <c:v>1.2267929566466051</c:v>
                </c:pt>
                <c:pt idx="22">
                  <c:v>3.9752140155285787</c:v>
                </c:pt>
                <c:pt idx="23">
                  <c:v>4.2573968320831739</c:v>
                </c:pt>
                <c:pt idx="24">
                  <c:v>-6.7343584281063764</c:v>
                </c:pt>
                <c:pt idx="25">
                  <c:v>2.418852626474699</c:v>
                </c:pt>
                <c:pt idx="26">
                  <c:v>1.533788038279809</c:v>
                </c:pt>
                <c:pt idx="27">
                  <c:v>3.0780446699930883</c:v>
                </c:pt>
                <c:pt idx="28">
                  <c:v>-1.0078534031413682</c:v>
                </c:pt>
                <c:pt idx="29">
                  <c:v>-0.40200328932868984</c:v>
                </c:pt>
                <c:pt idx="30">
                  <c:v>-0.69010010294439894</c:v>
                </c:pt>
                <c:pt idx="31">
                  <c:v>-0.1067085683462495</c:v>
                </c:pt>
                <c:pt idx="32">
                  <c:v>-0.41578626097573612</c:v>
                </c:pt>
                <c:pt idx="33">
                  <c:v>0.86639994907690721</c:v>
                </c:pt>
                <c:pt idx="34">
                  <c:v>2.0138181206233967</c:v>
                </c:pt>
                <c:pt idx="35">
                  <c:v>6.8734821060445518E-3</c:v>
                </c:pt>
                <c:pt idx="36">
                  <c:v>-0.25498865953402139</c:v>
                </c:pt>
                <c:pt idx="37">
                  <c:v>1.6865842706436069</c:v>
                </c:pt>
                <c:pt idx="38">
                  <c:v>4.7867726779906121</c:v>
                </c:pt>
                <c:pt idx="39">
                  <c:v>-0.93358223111282257</c:v>
                </c:pt>
                <c:pt idx="40">
                  <c:v>-2.3010089625114887</c:v>
                </c:pt>
                <c:pt idx="41">
                  <c:v>2.4747998913154712</c:v>
                </c:pt>
                <c:pt idx="42">
                  <c:v>3.4980157264006237</c:v>
                </c:pt>
                <c:pt idx="43">
                  <c:v>0.58881214918532887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Triw'!$B$6</c:f>
              <c:strCache>
                <c:ptCount val="1"/>
                <c:pt idx="0">
                  <c:v>Pertambangan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Triw'!$C$6:$AT$6</c:f>
              <c:numCache>
                <c:formatCode>_(* #,##0.00_);_(* \(#,##0.00\);_(* "-"_);_(@_)</c:formatCode>
                <c:ptCount val="44"/>
                <c:pt idx="1">
                  <c:v>-0.25379121269693838</c:v>
                </c:pt>
                <c:pt idx="2">
                  <c:v>5.9053191933918825</c:v>
                </c:pt>
                <c:pt idx="3">
                  <c:v>5.076778325659224</c:v>
                </c:pt>
                <c:pt idx="4">
                  <c:v>-3.4811163926077455</c:v>
                </c:pt>
                <c:pt idx="5">
                  <c:v>-1.4478883890997878</c:v>
                </c:pt>
                <c:pt idx="6">
                  <c:v>0.37818381871016982</c:v>
                </c:pt>
                <c:pt idx="7">
                  <c:v>-0.2420458232055438</c:v>
                </c:pt>
                <c:pt idx="8">
                  <c:v>-0.66714065077884843</c:v>
                </c:pt>
                <c:pt idx="9">
                  <c:v>1.5947903153145964</c:v>
                </c:pt>
                <c:pt idx="10">
                  <c:v>5.5664397972727784</c:v>
                </c:pt>
                <c:pt idx="11">
                  <c:v>-3.0897588655368509</c:v>
                </c:pt>
                <c:pt idx="12">
                  <c:v>-1.5593074069917787</c:v>
                </c:pt>
                <c:pt idx="13">
                  <c:v>4.1541162891064864</c:v>
                </c:pt>
                <c:pt idx="14">
                  <c:v>-0.95190699445151961</c:v>
                </c:pt>
                <c:pt idx="15">
                  <c:v>-8.8006120279843092</c:v>
                </c:pt>
                <c:pt idx="16">
                  <c:v>-4.0703818430419147</c:v>
                </c:pt>
                <c:pt idx="17">
                  <c:v>5.0860937390414591</c:v>
                </c:pt>
                <c:pt idx="18">
                  <c:v>2.3412259790052139</c:v>
                </c:pt>
                <c:pt idx="19">
                  <c:v>3.7896309576958078</c:v>
                </c:pt>
                <c:pt idx="20">
                  <c:v>-5.0395617273468929</c:v>
                </c:pt>
                <c:pt idx="21">
                  <c:v>1.6174266099101962</c:v>
                </c:pt>
                <c:pt idx="22">
                  <c:v>4.2659432152493793</c:v>
                </c:pt>
                <c:pt idx="23">
                  <c:v>4.4348116589425475</c:v>
                </c:pt>
                <c:pt idx="24">
                  <c:v>-6.6813995760289195</c:v>
                </c:pt>
                <c:pt idx="25">
                  <c:v>2.5294802060746662</c:v>
                </c:pt>
                <c:pt idx="26">
                  <c:v>1.6965933566606992</c:v>
                </c:pt>
                <c:pt idx="27">
                  <c:v>3.2978648434774587</c:v>
                </c:pt>
                <c:pt idx="28">
                  <c:v>-0.74306034444398961</c:v>
                </c:pt>
                <c:pt idx="29">
                  <c:v>-0.23781246632744077</c:v>
                </c:pt>
                <c:pt idx="30">
                  <c:v>-0.6272992774682119</c:v>
                </c:pt>
                <c:pt idx="31">
                  <c:v>-0.14405347458878739</c:v>
                </c:pt>
                <c:pt idx="32">
                  <c:v>-0.55312384110976609</c:v>
                </c:pt>
                <c:pt idx="33">
                  <c:v>0.84601136429461121</c:v>
                </c:pt>
                <c:pt idx="34">
                  <c:v>2.1145219601820346</c:v>
                </c:pt>
                <c:pt idx="35">
                  <c:v>0.22671603064364376</c:v>
                </c:pt>
                <c:pt idx="36">
                  <c:v>8.4440191337748133E-2</c:v>
                </c:pt>
                <c:pt idx="37">
                  <c:v>1.9856596664908475</c:v>
                </c:pt>
                <c:pt idx="38">
                  <c:v>5.0462243779699349</c:v>
                </c:pt>
                <c:pt idx="39">
                  <c:v>-0.73617431678042111</c:v>
                </c:pt>
                <c:pt idx="40">
                  <c:v>-2.152807786999702</c:v>
                </c:pt>
                <c:pt idx="41">
                  <c:v>2.592611275457287</c:v>
                </c:pt>
                <c:pt idx="42">
                  <c:v>3.578204217161769</c:v>
                </c:pt>
                <c:pt idx="43">
                  <c:v>0.62782616922628154</c:v>
                </c:pt>
              </c:numCache>
            </c:numRef>
          </c:val>
        </c:ser>
        <c:marker val="1"/>
        <c:axId val="132731264"/>
        <c:axId val="132732800"/>
      </c:lineChart>
      <c:catAx>
        <c:axId val="13273126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32732800"/>
        <c:crosses val="autoZero"/>
        <c:auto val="1"/>
        <c:lblAlgn val="ctr"/>
        <c:lblOffset val="100"/>
      </c:catAx>
      <c:valAx>
        <c:axId val="13273280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32731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Triw'!$B$7</c:f>
              <c:strCache>
                <c:ptCount val="1"/>
                <c:pt idx="0">
                  <c:v>Industri Peng.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Triw'!$C$7:$AT$7</c:f>
              <c:numCache>
                <c:formatCode>_(* #,##0.00_);_(* \(#,##0.00\);_(* "-"_);_(@_)</c:formatCode>
                <c:ptCount val="44"/>
                <c:pt idx="1">
                  <c:v>0.66149583896057718</c:v>
                </c:pt>
                <c:pt idx="2">
                  <c:v>3.9288930181649282</c:v>
                </c:pt>
                <c:pt idx="3">
                  <c:v>1.6984299498420801</c:v>
                </c:pt>
                <c:pt idx="4">
                  <c:v>-3.2153995592786382</c:v>
                </c:pt>
                <c:pt idx="5">
                  <c:v>2.2291227106132112</c:v>
                </c:pt>
                <c:pt idx="6">
                  <c:v>1.7571919006496008</c:v>
                </c:pt>
                <c:pt idx="7">
                  <c:v>2.5979462410709875</c:v>
                </c:pt>
                <c:pt idx="8">
                  <c:v>-0.27491822882717548</c:v>
                </c:pt>
                <c:pt idx="9">
                  <c:v>1.5015093997761531</c:v>
                </c:pt>
                <c:pt idx="10">
                  <c:v>2.9218383060727575</c:v>
                </c:pt>
                <c:pt idx="11">
                  <c:v>-1.8203587007402016</c:v>
                </c:pt>
                <c:pt idx="12">
                  <c:v>1.9974280656166181</c:v>
                </c:pt>
                <c:pt idx="13">
                  <c:v>1.1652474311759855</c:v>
                </c:pt>
                <c:pt idx="14">
                  <c:v>4.0167555034796862</c:v>
                </c:pt>
                <c:pt idx="15">
                  <c:v>-0.26661616916896974</c:v>
                </c:pt>
                <c:pt idx="16">
                  <c:v>0.93418722428654632</c:v>
                </c:pt>
                <c:pt idx="17">
                  <c:v>2.3699790349022845</c:v>
                </c:pt>
                <c:pt idx="18">
                  <c:v>1.8843071152686841</c:v>
                </c:pt>
                <c:pt idx="19">
                  <c:v>2.0508044601394033</c:v>
                </c:pt>
                <c:pt idx="20">
                  <c:v>-0.11595227457235069</c:v>
                </c:pt>
                <c:pt idx="21">
                  <c:v>0.96863091069496965</c:v>
                </c:pt>
                <c:pt idx="22">
                  <c:v>1.4281573003896284</c:v>
                </c:pt>
                <c:pt idx="23">
                  <c:v>0.63241062042929763</c:v>
                </c:pt>
                <c:pt idx="24">
                  <c:v>-4.1398332995029832E-2</c:v>
                </c:pt>
                <c:pt idx="25">
                  <c:v>1.5680092719303502</c:v>
                </c:pt>
                <c:pt idx="26">
                  <c:v>3.6152442575627521</c:v>
                </c:pt>
                <c:pt idx="27">
                  <c:v>0.55315910054636652</c:v>
                </c:pt>
                <c:pt idx="28">
                  <c:v>-0.57347686562013678</c:v>
                </c:pt>
                <c:pt idx="29">
                  <c:v>1.4839559138538201</c:v>
                </c:pt>
                <c:pt idx="30">
                  <c:v>3.0442570739381827</c:v>
                </c:pt>
                <c:pt idx="31">
                  <c:v>-0.15049166934143454</c:v>
                </c:pt>
                <c:pt idx="32">
                  <c:v>-0.12828970679663598</c:v>
                </c:pt>
                <c:pt idx="33">
                  <c:v>1.4377979562859613</c:v>
                </c:pt>
                <c:pt idx="34">
                  <c:v>3.1156521061877367</c:v>
                </c:pt>
                <c:pt idx="35">
                  <c:v>-2.504615771952885</c:v>
                </c:pt>
                <c:pt idx="36">
                  <c:v>-0.47128294407657734</c:v>
                </c:pt>
                <c:pt idx="37">
                  <c:v>1.4687599324539065</c:v>
                </c:pt>
                <c:pt idx="38">
                  <c:v>2.8601240450153429</c:v>
                </c:pt>
                <c:pt idx="39">
                  <c:v>0.4274439748008379</c:v>
                </c:pt>
                <c:pt idx="40">
                  <c:v>-0.90666993047672451</c:v>
                </c:pt>
                <c:pt idx="41">
                  <c:v>2.0842426206347948</c:v>
                </c:pt>
                <c:pt idx="42">
                  <c:v>2.6388949308855838</c:v>
                </c:pt>
                <c:pt idx="43">
                  <c:v>1.3765499100335321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Triw'!$B$8</c:f>
              <c:strCache>
                <c:ptCount val="1"/>
                <c:pt idx="0">
                  <c:v>Industri Peng.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Triw'!$C$8:$AT$8</c:f>
              <c:numCache>
                <c:formatCode>_(* #,##0.00_);_(* \(#,##0.00\);_(* "-"_);_(@_)</c:formatCode>
                <c:ptCount val="44"/>
                <c:pt idx="1">
                  <c:v>0.60030761164900115</c:v>
                </c:pt>
                <c:pt idx="2">
                  <c:v>3.8019791614947138</c:v>
                </c:pt>
                <c:pt idx="3">
                  <c:v>1.509225783003983</c:v>
                </c:pt>
                <c:pt idx="4">
                  <c:v>-3.4586910904488217</c:v>
                </c:pt>
                <c:pt idx="5">
                  <c:v>1.939796539329123</c:v>
                </c:pt>
                <c:pt idx="6">
                  <c:v>1.4360345029574821</c:v>
                </c:pt>
                <c:pt idx="7">
                  <c:v>2.2398151044558978</c:v>
                </c:pt>
                <c:pt idx="8">
                  <c:v>-0.65756039550323919</c:v>
                </c:pt>
                <c:pt idx="9">
                  <c:v>1.1897829951667247</c:v>
                </c:pt>
                <c:pt idx="10">
                  <c:v>2.6865743233396131</c:v>
                </c:pt>
                <c:pt idx="11">
                  <c:v>-1.9648037356940335</c:v>
                </c:pt>
                <c:pt idx="12">
                  <c:v>1.9293670333498483</c:v>
                </c:pt>
                <c:pt idx="13">
                  <c:v>1.018506808415907</c:v>
                </c:pt>
                <c:pt idx="14">
                  <c:v>3.7831692891455786</c:v>
                </c:pt>
                <c:pt idx="15">
                  <c:v>-0.57354304547803281</c:v>
                </c:pt>
                <c:pt idx="16">
                  <c:v>0.53912327520275449</c:v>
                </c:pt>
                <c:pt idx="17">
                  <c:v>1.9863007689426135</c:v>
                </c:pt>
                <c:pt idx="18">
                  <c:v>1.5200138522205151</c:v>
                </c:pt>
                <c:pt idx="19">
                  <c:v>1.7040670555664548</c:v>
                </c:pt>
                <c:pt idx="20">
                  <c:v>-0.43698043581837037</c:v>
                </c:pt>
                <c:pt idx="21">
                  <c:v>0.70606661585850361</c:v>
                </c:pt>
                <c:pt idx="22">
                  <c:v>1.2277727959711759</c:v>
                </c:pt>
                <c:pt idx="23">
                  <c:v>0.49779980815061731</c:v>
                </c:pt>
                <c:pt idx="24">
                  <c:v>-0.11063198033144771</c:v>
                </c:pt>
                <c:pt idx="25">
                  <c:v>1.4775548719207601</c:v>
                </c:pt>
                <c:pt idx="26">
                  <c:v>3.5020834732684563</c:v>
                </c:pt>
                <c:pt idx="27">
                  <c:v>0.42228362760438642</c:v>
                </c:pt>
                <c:pt idx="28">
                  <c:v>-0.72390049446019678</c:v>
                </c:pt>
                <c:pt idx="29">
                  <c:v>1.3151148020863979</c:v>
                </c:pt>
                <c:pt idx="30">
                  <c:v>2.8569775648868747</c:v>
                </c:pt>
                <c:pt idx="31">
                  <c:v>-0.34785700063496017</c:v>
                </c:pt>
                <c:pt idx="32">
                  <c:v>-0.34166240545340548</c:v>
                </c:pt>
                <c:pt idx="33">
                  <c:v>1.3405650088188281</c:v>
                </c:pt>
                <c:pt idx="34">
                  <c:v>3.1405216254485282</c:v>
                </c:pt>
                <c:pt idx="35">
                  <c:v>-2.3604318187182685</c:v>
                </c:pt>
                <c:pt idx="36">
                  <c:v>-0.20437975704881237</c:v>
                </c:pt>
                <c:pt idx="37">
                  <c:v>1.5944435491097559</c:v>
                </c:pt>
                <c:pt idx="38">
                  <c:v>2.8376974622714943</c:v>
                </c:pt>
                <c:pt idx="39">
                  <c:v>0.25519441291135075</c:v>
                </c:pt>
                <c:pt idx="40">
                  <c:v>-1.2261646742843331</c:v>
                </c:pt>
                <c:pt idx="41">
                  <c:v>1.8339603279203081</c:v>
                </c:pt>
                <c:pt idx="42">
                  <c:v>2.4688652955943131</c:v>
                </c:pt>
                <c:pt idx="43">
                  <c:v>1.2918339891640604</c:v>
                </c:pt>
              </c:numCache>
            </c:numRef>
          </c:val>
        </c:ser>
        <c:marker val="1"/>
        <c:axId val="140725632"/>
        <c:axId val="140731520"/>
      </c:lineChart>
      <c:catAx>
        <c:axId val="14072563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731520"/>
        <c:crosses val="autoZero"/>
        <c:auto val="1"/>
        <c:lblAlgn val="ctr"/>
        <c:lblOffset val="100"/>
      </c:catAx>
      <c:valAx>
        <c:axId val="14073152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725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Triw'!$B$9</c:f>
              <c:strCache>
                <c:ptCount val="1"/>
                <c:pt idx="0">
                  <c:v>LGA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Triw'!$C$9:$AT$9</c:f>
              <c:numCache>
                <c:formatCode>_(* #,##0.00_);_(* \(#,##0.00\);_(* "-"_);_(@_)</c:formatCode>
                <c:ptCount val="44"/>
                <c:pt idx="1">
                  <c:v>9.6806920119606943</c:v>
                </c:pt>
                <c:pt idx="2">
                  <c:v>4.5956866754296186</c:v>
                </c:pt>
                <c:pt idx="3">
                  <c:v>7.9078426809402096</c:v>
                </c:pt>
                <c:pt idx="4">
                  <c:v>-8.8466183574879267</c:v>
                </c:pt>
                <c:pt idx="5">
                  <c:v>7.9023328443666401</c:v>
                </c:pt>
                <c:pt idx="6">
                  <c:v>2.3505679077314312</c:v>
                </c:pt>
                <c:pt idx="7">
                  <c:v>-0.13282488538497716</c:v>
                </c:pt>
                <c:pt idx="8">
                  <c:v>1.7590526857731277</c:v>
                </c:pt>
                <c:pt idx="9">
                  <c:v>2.5255080529555451</c:v>
                </c:pt>
                <c:pt idx="10">
                  <c:v>3.4214746884895391</c:v>
                </c:pt>
                <c:pt idx="11">
                  <c:v>1.3877291343592333</c:v>
                </c:pt>
                <c:pt idx="12">
                  <c:v>-1.3726566789552104</c:v>
                </c:pt>
                <c:pt idx="13">
                  <c:v>1.7337362812152</c:v>
                </c:pt>
                <c:pt idx="14">
                  <c:v>4.4559099437148326</c:v>
                </c:pt>
                <c:pt idx="15">
                  <c:v>-2.5744649004640077</c:v>
                </c:pt>
                <c:pt idx="16">
                  <c:v>1.2751574742664087</c:v>
                </c:pt>
                <c:pt idx="17">
                  <c:v>3.0832827669902811</c:v>
                </c:pt>
                <c:pt idx="18">
                  <c:v>1.5378389316066441</c:v>
                </c:pt>
                <c:pt idx="19">
                  <c:v>0.82974020797854631</c:v>
                </c:pt>
                <c:pt idx="20">
                  <c:v>0.78338364237457414</c:v>
                </c:pt>
                <c:pt idx="21">
                  <c:v>3.565570847892761</c:v>
                </c:pt>
                <c:pt idx="22">
                  <c:v>1.2910555670315924</c:v>
                </c:pt>
                <c:pt idx="23">
                  <c:v>-0.31610074436625296</c:v>
                </c:pt>
                <c:pt idx="24">
                  <c:v>0.48758865248225935</c:v>
                </c:pt>
                <c:pt idx="25">
                  <c:v>2.9588408944386053</c:v>
                </c:pt>
                <c:pt idx="26">
                  <c:v>2.5376528359094248</c:v>
                </c:pt>
                <c:pt idx="27">
                  <c:v>1.5106225693439941</c:v>
                </c:pt>
                <c:pt idx="28">
                  <c:v>0.92454801633789496</c:v>
                </c:pt>
                <c:pt idx="29">
                  <c:v>4.9035294117647119</c:v>
                </c:pt>
                <c:pt idx="30">
                  <c:v>3.5558346791076332</c:v>
                </c:pt>
                <c:pt idx="31">
                  <c:v>1.7414156583013201</c:v>
                </c:pt>
                <c:pt idx="32">
                  <c:v>1.6434856656258887</c:v>
                </c:pt>
                <c:pt idx="33">
                  <c:v>4.384372643748776</c:v>
                </c:pt>
                <c:pt idx="34">
                  <c:v>2.2873806147837001</c:v>
                </c:pt>
                <c:pt idx="35">
                  <c:v>0.75325626405815171</c:v>
                </c:pt>
                <c:pt idx="36">
                  <c:v>3.7744665386013452</c:v>
                </c:pt>
                <c:pt idx="37">
                  <c:v>8.0498298979387357</c:v>
                </c:pt>
                <c:pt idx="38">
                  <c:v>1.7294068620641936</c:v>
                </c:pt>
                <c:pt idx="39">
                  <c:v>0.73052502218882931</c:v>
                </c:pt>
                <c:pt idx="40">
                  <c:v>-1.7599746961275979</c:v>
                </c:pt>
                <c:pt idx="41">
                  <c:v>4.3948209645148637</c:v>
                </c:pt>
                <c:pt idx="42">
                  <c:v>6.3885094946456944E-2</c:v>
                </c:pt>
                <c:pt idx="43">
                  <c:v>1.6599520066926496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Triw'!$B$10</c:f>
              <c:strCache>
                <c:ptCount val="1"/>
                <c:pt idx="0">
                  <c:v>LGA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Triw'!$C$10:$AT$10</c:f>
              <c:numCache>
                <c:formatCode>_(* #,##0.00_);_(* \(#,##0.00\);_(* "-"_);_(@_)</c:formatCode>
                <c:ptCount val="44"/>
                <c:pt idx="1">
                  <c:v>9.6792522720876182</c:v>
                </c:pt>
                <c:pt idx="2">
                  <c:v>4.5927342032790754</c:v>
                </c:pt>
                <c:pt idx="3">
                  <c:v>7.9030921704118136</c:v>
                </c:pt>
                <c:pt idx="4">
                  <c:v>-8.8521851561485878</c:v>
                </c:pt>
                <c:pt idx="5">
                  <c:v>7.9055805893284345</c:v>
                </c:pt>
                <c:pt idx="6">
                  <c:v>2.363717230730034</c:v>
                </c:pt>
                <c:pt idx="7">
                  <c:v>-0.10994218666311903</c:v>
                </c:pt>
                <c:pt idx="8">
                  <c:v>1.7925921475584938</c:v>
                </c:pt>
                <c:pt idx="9">
                  <c:v>2.5481853989332706</c:v>
                </c:pt>
                <c:pt idx="10">
                  <c:v>3.4328642109972645</c:v>
                </c:pt>
                <c:pt idx="11">
                  <c:v>1.3872544408299206</c:v>
                </c:pt>
                <c:pt idx="12">
                  <c:v>-1.3845977320807641</c:v>
                </c:pt>
                <c:pt idx="13">
                  <c:v>1.7250788716347785</c:v>
                </c:pt>
                <c:pt idx="14">
                  <c:v>4.4508447914518889</c:v>
                </c:pt>
                <c:pt idx="15">
                  <c:v>-2.5754629911158666</c:v>
                </c:pt>
                <c:pt idx="16">
                  <c:v>1.2778939598579617</c:v>
                </c:pt>
                <c:pt idx="17">
                  <c:v>3.0846912159521644</c:v>
                </c:pt>
                <c:pt idx="18">
                  <c:v>1.5378284097085952</c:v>
                </c:pt>
                <c:pt idx="19">
                  <c:v>0.82832024391004211</c:v>
                </c:pt>
                <c:pt idx="20">
                  <c:v>0.78054375303040069</c:v>
                </c:pt>
                <c:pt idx="21">
                  <c:v>3.5611314491882098</c:v>
                </c:pt>
                <c:pt idx="22">
                  <c:v>1.2851727469391108</c:v>
                </c:pt>
                <c:pt idx="23">
                  <c:v>-0.32342652470582373</c:v>
                </c:pt>
                <c:pt idx="24">
                  <c:v>0.47865968914813095</c:v>
                </c:pt>
                <c:pt idx="25">
                  <c:v>2.95547214816966</c:v>
                </c:pt>
                <c:pt idx="26">
                  <c:v>2.5402253009603015</c:v>
                </c:pt>
                <c:pt idx="27">
                  <c:v>1.5191860778208899</c:v>
                </c:pt>
                <c:pt idx="28">
                  <c:v>0.93913341231754588</c:v>
                </c:pt>
                <c:pt idx="29">
                  <c:v>4.9189499866120494</c:v>
                </c:pt>
                <c:pt idx="30">
                  <c:v>3.5713265777208818</c:v>
                </c:pt>
                <c:pt idx="31">
                  <c:v>1.7569101963015479</c:v>
                </c:pt>
                <c:pt idx="32">
                  <c:v>1.6592437521540537</c:v>
                </c:pt>
                <c:pt idx="33">
                  <c:v>4.4061507749618904</c:v>
                </c:pt>
                <c:pt idx="34">
                  <c:v>2.314441178332487</c:v>
                </c:pt>
                <c:pt idx="35">
                  <c:v>0.78566998652679865</c:v>
                </c:pt>
                <c:pt idx="36">
                  <c:v>3.8138232502569602</c:v>
                </c:pt>
                <c:pt idx="37">
                  <c:v>8.078912409906561</c:v>
                </c:pt>
                <c:pt idx="38">
                  <c:v>1.7446985454216699</c:v>
                </c:pt>
                <c:pt idx="39">
                  <c:v>0.73349555373923181</c:v>
                </c:pt>
                <c:pt idx="40">
                  <c:v>-1.7690318915127958</c:v>
                </c:pt>
                <c:pt idx="41">
                  <c:v>4.3874984154767844</c:v>
                </c:pt>
                <c:pt idx="42">
                  <c:v>5.9170422688993092E-2</c:v>
                </c:pt>
                <c:pt idx="43">
                  <c:v>1.6575049119728931</c:v>
                </c:pt>
              </c:numCache>
            </c:numRef>
          </c:val>
        </c:ser>
        <c:marker val="1"/>
        <c:axId val="140744576"/>
        <c:axId val="140746112"/>
      </c:lineChart>
      <c:catAx>
        <c:axId val="14074457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746112"/>
        <c:crosses val="autoZero"/>
        <c:auto val="1"/>
        <c:lblAlgn val="ctr"/>
        <c:lblOffset val="100"/>
      </c:catAx>
      <c:valAx>
        <c:axId val="14074611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7445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12405063291139252"/>
          <c:y val="5.9139784946236937E-2"/>
          <c:w val="0.83797468354430604"/>
          <c:h val="0.6994640589281178"/>
        </c:manualLayout>
      </c:layout>
      <c:lineChart>
        <c:grouping val="standard"/>
        <c:ser>
          <c:idx val="0"/>
          <c:order val="0"/>
          <c:tx>
            <c:strRef>
              <c:f>'Grafik Growth QtoQ Sek Triw'!$B$3</c:f>
              <c:strCache>
                <c:ptCount val="1"/>
                <c:pt idx="0">
                  <c:v>Pertanian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Triw'!$C$3:$AT$3</c:f>
              <c:numCache>
                <c:formatCode>_(* #,##0.00_);_(* \(#,##0.00\);_(* "-"_);_(@_)</c:formatCode>
                <c:ptCount val="44"/>
                <c:pt idx="1">
                  <c:v>-7.3391605772308415</c:v>
                </c:pt>
                <c:pt idx="2">
                  <c:v>6.4457628769184652</c:v>
                </c:pt>
                <c:pt idx="3">
                  <c:v>-21.0501786546528</c:v>
                </c:pt>
                <c:pt idx="4">
                  <c:v>26.087716996807881</c:v>
                </c:pt>
                <c:pt idx="5">
                  <c:v>0.84237905323392726</c:v>
                </c:pt>
                <c:pt idx="6">
                  <c:v>5.1176322911902155</c:v>
                </c:pt>
                <c:pt idx="7">
                  <c:v>-23.225642871163991</c:v>
                </c:pt>
                <c:pt idx="8">
                  <c:v>24.712520001619289</c:v>
                </c:pt>
                <c:pt idx="9">
                  <c:v>3.5047375632557749</c:v>
                </c:pt>
                <c:pt idx="10">
                  <c:v>3.5884298721106092</c:v>
                </c:pt>
                <c:pt idx="11">
                  <c:v>-20.742507680344673</c:v>
                </c:pt>
                <c:pt idx="12">
                  <c:v>20.432608700022726</c:v>
                </c:pt>
                <c:pt idx="13">
                  <c:v>4.2458428834471427</c:v>
                </c:pt>
                <c:pt idx="14">
                  <c:v>5.3386327860399394</c:v>
                </c:pt>
                <c:pt idx="15">
                  <c:v>-20.558828224169773</c:v>
                </c:pt>
                <c:pt idx="16">
                  <c:v>20.609757964513705</c:v>
                </c:pt>
                <c:pt idx="17">
                  <c:v>2.130839579353534</c:v>
                </c:pt>
                <c:pt idx="18">
                  <c:v>3.9192292037570398</c:v>
                </c:pt>
                <c:pt idx="19">
                  <c:v>-20.956279169893236</c:v>
                </c:pt>
                <c:pt idx="20">
                  <c:v>18.740638191639036</c:v>
                </c:pt>
                <c:pt idx="21">
                  <c:v>4.9137192315165947</c:v>
                </c:pt>
                <c:pt idx="22">
                  <c:v>5.3593225279496863</c:v>
                </c:pt>
                <c:pt idx="23">
                  <c:v>-19.549557987564569</c:v>
                </c:pt>
                <c:pt idx="24">
                  <c:v>19.898121845413144</c:v>
                </c:pt>
                <c:pt idx="25">
                  <c:v>-1.4938572589500161E-3</c:v>
                </c:pt>
                <c:pt idx="26">
                  <c:v>6.3967923417757495</c:v>
                </c:pt>
                <c:pt idx="27">
                  <c:v>-19.546543333642223</c:v>
                </c:pt>
                <c:pt idx="28">
                  <c:v>14.341959218434782</c:v>
                </c:pt>
                <c:pt idx="29">
                  <c:v>7.9049549439546896</c:v>
                </c:pt>
                <c:pt idx="30">
                  <c:v>8.6012820802969117</c:v>
                </c:pt>
                <c:pt idx="31">
                  <c:v>-23.787518641286287</c:v>
                </c:pt>
                <c:pt idx="32">
                  <c:v>19.177541408327485</c:v>
                </c:pt>
                <c:pt idx="33">
                  <c:v>6.2562646533737665</c:v>
                </c:pt>
                <c:pt idx="34">
                  <c:v>6.979273786292489</c:v>
                </c:pt>
                <c:pt idx="35">
                  <c:v>-22.402644094309363</c:v>
                </c:pt>
                <c:pt idx="36">
                  <c:v>19.884023006818154</c:v>
                </c:pt>
                <c:pt idx="37">
                  <c:v>3.3452530602780381</c:v>
                </c:pt>
                <c:pt idx="38">
                  <c:v>7.5097559119382975</c:v>
                </c:pt>
                <c:pt idx="39">
                  <c:v>-21.830657582866092</c:v>
                </c:pt>
                <c:pt idx="40">
                  <c:v>18.589375269334312</c:v>
                </c:pt>
                <c:pt idx="41">
                  <c:v>3.4167317290892925</c:v>
                </c:pt>
                <c:pt idx="42">
                  <c:v>6.1754753156676401</c:v>
                </c:pt>
                <c:pt idx="43">
                  <c:v>-20.253721589716832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Triw'!$B$4</c:f>
              <c:strCache>
                <c:ptCount val="1"/>
                <c:pt idx="0">
                  <c:v>Pertanian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Triw'!$C$4:$AT$4</c:f>
              <c:numCache>
                <c:formatCode>_(* #,##0.00_);_(* \(#,##0.00\);_(* "-"_);_(@_)</c:formatCode>
                <c:ptCount val="44"/>
                <c:pt idx="1">
                  <c:v>-7.3366721900295815</c:v>
                </c:pt>
                <c:pt idx="2">
                  <c:v>6.4512012492555186</c:v>
                </c:pt>
                <c:pt idx="3">
                  <c:v>-21.044108531574139</c:v>
                </c:pt>
                <c:pt idx="4">
                  <c:v>26.099978444844542</c:v>
                </c:pt>
                <c:pt idx="5">
                  <c:v>0.84702161837199774</c:v>
                </c:pt>
                <c:pt idx="6">
                  <c:v>5.1170445237208604</c:v>
                </c:pt>
                <c:pt idx="7">
                  <c:v>-23.230238680764121</c:v>
                </c:pt>
                <c:pt idx="8">
                  <c:v>24.699857626614563</c:v>
                </c:pt>
                <c:pt idx="9">
                  <c:v>3.5020394305184368</c:v>
                </c:pt>
                <c:pt idx="10">
                  <c:v>3.5938220749815741</c:v>
                </c:pt>
                <c:pt idx="11">
                  <c:v>-20.7319686066812</c:v>
                </c:pt>
                <c:pt idx="12">
                  <c:v>20.456343907252787</c:v>
                </c:pt>
                <c:pt idx="13">
                  <c:v>4.2679934911456172</c:v>
                </c:pt>
                <c:pt idx="14">
                  <c:v>5.3627059923095288</c:v>
                </c:pt>
                <c:pt idx="15">
                  <c:v>-20.539331184618035</c:v>
                </c:pt>
                <c:pt idx="16">
                  <c:v>20.640975043305932</c:v>
                </c:pt>
                <c:pt idx="17">
                  <c:v>2.1594687480950951</c:v>
                </c:pt>
                <c:pt idx="18">
                  <c:v>3.9506390227427772</c:v>
                </c:pt>
                <c:pt idx="19">
                  <c:v>-20.930587731249812</c:v>
                </c:pt>
                <c:pt idx="20">
                  <c:v>18.781365334559528</c:v>
                </c:pt>
                <c:pt idx="21">
                  <c:v>4.953174123612631</c:v>
                </c:pt>
                <c:pt idx="22">
                  <c:v>5.4025980227155941</c:v>
                </c:pt>
                <c:pt idx="23">
                  <c:v>-19.513577532638109</c:v>
                </c:pt>
                <c:pt idx="24">
                  <c:v>19.955255790057333</c:v>
                </c:pt>
                <c:pt idx="25">
                  <c:v>3.9662268568235987E-2</c:v>
                </c:pt>
                <c:pt idx="26">
                  <c:v>6.4336800744490326</c:v>
                </c:pt>
                <c:pt idx="27">
                  <c:v>-19.524196099060593</c:v>
                </c:pt>
                <c:pt idx="28">
                  <c:v>14.367382167388129</c:v>
                </c:pt>
                <c:pt idx="29">
                  <c:v>7.9268438306465043</c:v>
                </c:pt>
                <c:pt idx="30">
                  <c:v>8.621030260572546</c:v>
                </c:pt>
                <c:pt idx="31">
                  <c:v>-23.775398013346386</c:v>
                </c:pt>
                <c:pt idx="32">
                  <c:v>19.194424206196885</c:v>
                </c:pt>
                <c:pt idx="33">
                  <c:v>6.2674480917984852</c:v>
                </c:pt>
                <c:pt idx="34">
                  <c:v>6.9863959112326111</c:v>
                </c:pt>
                <c:pt idx="35">
                  <c:v>-22.400687798697859</c:v>
                </c:pt>
                <c:pt idx="36">
                  <c:v>19.883197811122855</c:v>
                </c:pt>
                <c:pt idx="37">
                  <c:v>3.3545884605627077</c:v>
                </c:pt>
                <c:pt idx="38">
                  <c:v>7.5302668482826398</c:v>
                </c:pt>
                <c:pt idx="39">
                  <c:v>-21.807306274962777</c:v>
                </c:pt>
                <c:pt idx="40">
                  <c:v>18.634797540580927</c:v>
                </c:pt>
                <c:pt idx="41">
                  <c:v>3.4464297387595906</c:v>
                </c:pt>
                <c:pt idx="42">
                  <c:v>6.1954509910375606</c:v>
                </c:pt>
                <c:pt idx="43">
                  <c:v>-20.247097515789136</c:v>
                </c:pt>
              </c:numCache>
            </c:numRef>
          </c:val>
        </c:ser>
        <c:marker val="1"/>
        <c:axId val="141443456"/>
        <c:axId val="141444992"/>
      </c:lineChart>
      <c:catAx>
        <c:axId val="1414434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800" b="1">
                <a:latin typeface="+mj-lt"/>
              </a:defRPr>
            </a:pPr>
            <a:endParaRPr lang="en-US"/>
          </a:p>
        </c:txPr>
        <c:crossAx val="141444992"/>
        <c:crosses val="autoZero"/>
        <c:auto val="1"/>
        <c:lblAlgn val="ctr"/>
        <c:lblOffset val="100"/>
      </c:catAx>
      <c:valAx>
        <c:axId val="14144499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443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Triw'!$B$11</c:f>
              <c:strCache>
                <c:ptCount val="1"/>
                <c:pt idx="0">
                  <c:v>Konstruksi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Triw'!$C$11:$AT$11</c:f>
              <c:numCache>
                <c:formatCode>_(* #,##0.00_);_(* \(#,##0.00\);_(* "-"_);_(@_)</c:formatCode>
                <c:ptCount val="44"/>
                <c:pt idx="1">
                  <c:v>0.52965012794916788</c:v>
                </c:pt>
                <c:pt idx="2">
                  <c:v>4.2062663466402794</c:v>
                </c:pt>
                <c:pt idx="3">
                  <c:v>4.0328661288823184</c:v>
                </c:pt>
                <c:pt idx="4">
                  <c:v>-1.9633345412846379</c:v>
                </c:pt>
                <c:pt idx="5">
                  <c:v>0.15798428258932556</c:v>
                </c:pt>
                <c:pt idx="6">
                  <c:v>0.80535894843276856</c:v>
                </c:pt>
                <c:pt idx="7">
                  <c:v>3.3752438651306544</c:v>
                </c:pt>
                <c:pt idx="8">
                  <c:v>-1.4258476734765111</c:v>
                </c:pt>
                <c:pt idx="9">
                  <c:v>1.4572997873848246</c:v>
                </c:pt>
                <c:pt idx="10">
                  <c:v>4.5628077324213479</c:v>
                </c:pt>
                <c:pt idx="11">
                  <c:v>1.979577918914786</c:v>
                </c:pt>
                <c:pt idx="12">
                  <c:v>-1.9147658517500761</c:v>
                </c:pt>
                <c:pt idx="13">
                  <c:v>1.8788640548400082</c:v>
                </c:pt>
                <c:pt idx="14">
                  <c:v>4.0089228808158026</c:v>
                </c:pt>
                <c:pt idx="15">
                  <c:v>1.7582484921169899</c:v>
                </c:pt>
                <c:pt idx="16">
                  <c:v>-0.20603657041588969</c:v>
                </c:pt>
                <c:pt idx="17">
                  <c:v>1.4590265685074533</c:v>
                </c:pt>
                <c:pt idx="18">
                  <c:v>4.3948527756182445</c:v>
                </c:pt>
                <c:pt idx="19">
                  <c:v>1.8243303734932823</c:v>
                </c:pt>
                <c:pt idx="20">
                  <c:v>-0.30333670374116672</c:v>
                </c:pt>
                <c:pt idx="21">
                  <c:v>2.2111938683065118</c:v>
                </c:pt>
                <c:pt idx="22">
                  <c:v>3.1011005043651352</c:v>
                </c:pt>
                <c:pt idx="23">
                  <c:v>2.2025174889018051</c:v>
                </c:pt>
                <c:pt idx="24">
                  <c:v>1.0793870570324764E-2</c:v>
                </c:pt>
                <c:pt idx="25">
                  <c:v>2.9720878302940137</c:v>
                </c:pt>
                <c:pt idx="26">
                  <c:v>3.1143606832293638</c:v>
                </c:pt>
                <c:pt idx="27">
                  <c:v>2.2236008734573449</c:v>
                </c:pt>
                <c:pt idx="28">
                  <c:v>-0.21910048791862391</c:v>
                </c:pt>
                <c:pt idx="29">
                  <c:v>2.2490790631185287</c:v>
                </c:pt>
                <c:pt idx="30">
                  <c:v>3.7072387104146292</c:v>
                </c:pt>
                <c:pt idx="31">
                  <c:v>4.0053923729033194</c:v>
                </c:pt>
                <c:pt idx="32">
                  <c:v>-1.8579565282417023</c:v>
                </c:pt>
                <c:pt idx="33">
                  <c:v>2.3772862490118598</c:v>
                </c:pt>
                <c:pt idx="34">
                  <c:v>3.1959661238754631</c:v>
                </c:pt>
                <c:pt idx="35">
                  <c:v>2.1323717226354151</c:v>
                </c:pt>
                <c:pt idx="36">
                  <c:v>-1.5058654607189084</c:v>
                </c:pt>
                <c:pt idx="37">
                  <c:v>2.1771276134941075</c:v>
                </c:pt>
                <c:pt idx="38">
                  <c:v>4.8087802339485677</c:v>
                </c:pt>
                <c:pt idx="39">
                  <c:v>2.4988214422199793</c:v>
                </c:pt>
                <c:pt idx="40">
                  <c:v>-2.2874047141492611</c:v>
                </c:pt>
                <c:pt idx="41">
                  <c:v>2.1340121768484153</c:v>
                </c:pt>
                <c:pt idx="42">
                  <c:v>4.3730092935991864</c:v>
                </c:pt>
                <c:pt idx="43">
                  <c:v>2.457804253540246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Triw'!$B$12</c:f>
              <c:strCache>
                <c:ptCount val="1"/>
                <c:pt idx="0">
                  <c:v>Konstruksi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Triw'!$C$12:$AT$12</c:f>
              <c:numCache>
                <c:formatCode>_(* #,##0.00_);_(* \(#,##0.00\);_(* "-"_);_(@_)</c:formatCode>
                <c:ptCount val="44"/>
                <c:pt idx="1">
                  <c:v>0.52970541948226924</c:v>
                </c:pt>
                <c:pt idx="2">
                  <c:v>4.2062989710796508</c:v>
                </c:pt>
                <c:pt idx="3">
                  <c:v>4.0328729562612695</c:v>
                </c:pt>
                <c:pt idx="4">
                  <c:v>-1.9633532805376746</c:v>
                </c:pt>
                <c:pt idx="5">
                  <c:v>0.15797099474865206</c:v>
                </c:pt>
                <c:pt idx="6">
                  <c:v>0.8053514423257444</c:v>
                </c:pt>
                <c:pt idx="7">
                  <c:v>3.3752423083752459</c:v>
                </c:pt>
                <c:pt idx="8">
                  <c:v>-1.4258431508169018</c:v>
                </c:pt>
                <c:pt idx="9">
                  <c:v>1.4573030489058985</c:v>
                </c:pt>
                <c:pt idx="10">
                  <c:v>4.562809658401715</c:v>
                </c:pt>
                <c:pt idx="11">
                  <c:v>1.979578295600561</c:v>
                </c:pt>
                <c:pt idx="12">
                  <c:v>-1.9147669323897247</c:v>
                </c:pt>
                <c:pt idx="13">
                  <c:v>1.8788632662139833</c:v>
                </c:pt>
                <c:pt idx="14">
                  <c:v>4.008922428381041</c:v>
                </c:pt>
                <c:pt idx="15">
                  <c:v>1.7582483865466543</c:v>
                </c:pt>
                <c:pt idx="16">
                  <c:v>-0.20603628438519217</c:v>
                </c:pt>
                <c:pt idx="17">
                  <c:v>1.459026791283363</c:v>
                </c:pt>
                <c:pt idx="18">
                  <c:v>4.3948528541901162</c:v>
                </c:pt>
                <c:pt idx="19">
                  <c:v>1.82433037885555</c:v>
                </c:pt>
                <c:pt idx="20">
                  <c:v>-0.30333678163077638</c:v>
                </c:pt>
                <c:pt idx="21">
                  <c:v>2.211193823573538</c:v>
                </c:pt>
                <c:pt idx="22">
                  <c:v>3.1011004934378974</c:v>
                </c:pt>
                <c:pt idx="23">
                  <c:v>2.2025175234562653</c:v>
                </c:pt>
                <c:pt idx="24">
                  <c:v>1.0793950849247841E-2</c:v>
                </c:pt>
                <c:pt idx="25">
                  <c:v>2.9720878347725797</c:v>
                </c:pt>
                <c:pt idx="26">
                  <c:v>3.1143605864584885</c:v>
                </c:pt>
                <c:pt idx="27">
                  <c:v>2.2236006859063076</c:v>
                </c:pt>
                <c:pt idx="28">
                  <c:v>-0.21910075771805282</c:v>
                </c:pt>
                <c:pt idx="29">
                  <c:v>2.2490791427876662</c:v>
                </c:pt>
                <c:pt idx="30">
                  <c:v>3.7072391081207194</c:v>
                </c:pt>
                <c:pt idx="31">
                  <c:v>4.0053931348158507</c:v>
                </c:pt>
                <c:pt idx="32">
                  <c:v>-1.8579554355252137</c:v>
                </c:pt>
                <c:pt idx="33">
                  <c:v>2.3772859586462545</c:v>
                </c:pt>
                <c:pt idx="34">
                  <c:v>3.1959644415369599</c:v>
                </c:pt>
                <c:pt idx="35">
                  <c:v>2.1323685829130308</c:v>
                </c:pt>
                <c:pt idx="36">
                  <c:v>-1.5058699211871978</c:v>
                </c:pt>
                <c:pt idx="37">
                  <c:v>2.1771287004603033</c:v>
                </c:pt>
                <c:pt idx="38">
                  <c:v>4.8087873473446185</c:v>
                </c:pt>
                <c:pt idx="39">
                  <c:v>2.4988345011359456</c:v>
                </c:pt>
                <c:pt idx="40">
                  <c:v>-2.2873862440616257</c:v>
                </c:pt>
                <c:pt idx="41">
                  <c:v>2.1340076740907534</c:v>
                </c:pt>
                <c:pt idx="42">
                  <c:v>4.3729797887743196</c:v>
                </c:pt>
                <c:pt idx="43">
                  <c:v>2.4577498463858944</c:v>
                </c:pt>
              </c:numCache>
            </c:numRef>
          </c:val>
        </c:ser>
        <c:marker val="1"/>
        <c:axId val="141486720"/>
        <c:axId val="141504896"/>
      </c:lineChart>
      <c:catAx>
        <c:axId val="14148672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504896"/>
        <c:crosses val="autoZero"/>
        <c:auto val="1"/>
        <c:lblAlgn val="ctr"/>
        <c:lblOffset val="100"/>
      </c:catAx>
      <c:valAx>
        <c:axId val="141504896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486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Triw'!$B$13</c:f>
              <c:strCache>
                <c:ptCount val="1"/>
                <c:pt idx="0">
                  <c:v>Perdag. H &amp; R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Triw'!$C$13:$AT$13</c:f>
              <c:numCache>
                <c:formatCode>_(* #,##0.00_);_(* \(#,##0.00\);_(* "-"_);_(@_)</c:formatCode>
                <c:ptCount val="44"/>
                <c:pt idx="1">
                  <c:v>1.8742801494479981</c:v>
                </c:pt>
                <c:pt idx="2">
                  <c:v>5.2372084643906938</c:v>
                </c:pt>
                <c:pt idx="3">
                  <c:v>3.7836572558527899</c:v>
                </c:pt>
                <c:pt idx="4">
                  <c:v>-3.2530355718185735</c:v>
                </c:pt>
                <c:pt idx="5">
                  <c:v>1.9109421619881903</c:v>
                </c:pt>
                <c:pt idx="6">
                  <c:v>0.78920548534514978</c:v>
                </c:pt>
                <c:pt idx="7">
                  <c:v>-1.4056524198766169</c:v>
                </c:pt>
                <c:pt idx="8">
                  <c:v>0.93694758487758634</c:v>
                </c:pt>
                <c:pt idx="9">
                  <c:v>2.0076350039230277</c:v>
                </c:pt>
                <c:pt idx="10">
                  <c:v>3.947256458214099</c:v>
                </c:pt>
                <c:pt idx="11">
                  <c:v>-4.2695875353729214E-2</c:v>
                </c:pt>
                <c:pt idx="12">
                  <c:v>1.4707464532031478</c:v>
                </c:pt>
                <c:pt idx="13">
                  <c:v>1.1026991441737981</c:v>
                </c:pt>
                <c:pt idx="14">
                  <c:v>1.4154635044265547</c:v>
                </c:pt>
                <c:pt idx="15">
                  <c:v>-0.22225137556624486</c:v>
                </c:pt>
                <c:pt idx="16">
                  <c:v>0.48122510537918145</c:v>
                </c:pt>
                <c:pt idx="17">
                  <c:v>2.3698170834962577</c:v>
                </c:pt>
                <c:pt idx="18">
                  <c:v>3.8465818520857784</c:v>
                </c:pt>
                <c:pt idx="19">
                  <c:v>2.2790232261110219</c:v>
                </c:pt>
                <c:pt idx="20">
                  <c:v>0.61829513646525014</c:v>
                </c:pt>
                <c:pt idx="21">
                  <c:v>2.5954600204878773</c:v>
                </c:pt>
                <c:pt idx="22">
                  <c:v>2.5067582487666744</c:v>
                </c:pt>
                <c:pt idx="23">
                  <c:v>0.26693034121592518</c:v>
                </c:pt>
                <c:pt idx="24">
                  <c:v>-0.51949542355625067</c:v>
                </c:pt>
                <c:pt idx="25">
                  <c:v>3.5349998926877522</c:v>
                </c:pt>
                <c:pt idx="26">
                  <c:v>4.4369241851624865</c:v>
                </c:pt>
                <c:pt idx="27">
                  <c:v>-0.53542607683785048</c:v>
                </c:pt>
                <c:pt idx="28">
                  <c:v>1.8376818318447201</c:v>
                </c:pt>
                <c:pt idx="29">
                  <c:v>2.5050673296550769</c:v>
                </c:pt>
                <c:pt idx="30">
                  <c:v>5.0121929509091805</c:v>
                </c:pt>
                <c:pt idx="31">
                  <c:v>-0.78631576192755337</c:v>
                </c:pt>
                <c:pt idx="32">
                  <c:v>-4.4266156573741014E-2</c:v>
                </c:pt>
                <c:pt idx="33">
                  <c:v>3.3958917499988388</c:v>
                </c:pt>
                <c:pt idx="34">
                  <c:v>4.9265932173486684</c:v>
                </c:pt>
                <c:pt idx="35">
                  <c:v>-2.7348484047334529</c:v>
                </c:pt>
                <c:pt idx="36">
                  <c:v>-4.1330841349107175</c:v>
                </c:pt>
                <c:pt idx="37">
                  <c:v>2.7124929825854878</c:v>
                </c:pt>
                <c:pt idx="38">
                  <c:v>4.2583685565758005</c:v>
                </c:pt>
                <c:pt idx="39">
                  <c:v>1.0393786180733704</c:v>
                </c:pt>
                <c:pt idx="40">
                  <c:v>0.33772452077080622</c:v>
                </c:pt>
                <c:pt idx="41">
                  <c:v>3.2407281661920297</c:v>
                </c:pt>
                <c:pt idx="42">
                  <c:v>3.8653169762293382</c:v>
                </c:pt>
                <c:pt idx="43">
                  <c:v>0.7333829529380157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Triw'!$B$14</c:f>
              <c:strCache>
                <c:ptCount val="1"/>
                <c:pt idx="0">
                  <c:v>Perdag. H &amp; R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Triw'!$C$14:$AT$14</c:f>
              <c:numCache>
                <c:formatCode>_(* #,##0.00_);_(* \(#,##0.00\);_(* "-"_);_(@_)</c:formatCode>
                <c:ptCount val="44"/>
                <c:pt idx="1">
                  <c:v>1.8773372022556738</c:v>
                </c:pt>
                <c:pt idx="2">
                  <c:v>5.243522578940496</c:v>
                </c:pt>
                <c:pt idx="3">
                  <c:v>3.7931592314116802</c:v>
                </c:pt>
                <c:pt idx="4">
                  <c:v>-3.2410100195265001</c:v>
                </c:pt>
                <c:pt idx="5">
                  <c:v>1.9239405925537201</c:v>
                </c:pt>
                <c:pt idx="6">
                  <c:v>0.80239432731603699</c:v>
                </c:pt>
                <c:pt idx="7">
                  <c:v>-1.3924221114269679</c:v>
                </c:pt>
                <c:pt idx="8">
                  <c:v>0.95082388840876364</c:v>
                </c:pt>
                <c:pt idx="9">
                  <c:v>2.0110146467507382</c:v>
                </c:pt>
                <c:pt idx="10">
                  <c:v>3.939638597493865</c:v>
                </c:pt>
                <c:pt idx="11">
                  <c:v>-6.1079571567447005E-2</c:v>
                </c:pt>
                <c:pt idx="12">
                  <c:v>1.4408585580254112</c:v>
                </c:pt>
                <c:pt idx="13">
                  <c:v>1.0848074057090002</c:v>
                </c:pt>
                <c:pt idx="14">
                  <c:v>1.4095802673110418</c:v>
                </c:pt>
                <c:pt idx="15">
                  <c:v>-0.2159990162265899</c:v>
                </c:pt>
                <c:pt idx="16">
                  <c:v>0.49961924869496976</c:v>
                </c:pt>
                <c:pt idx="17">
                  <c:v>2.3731433714259982</c:v>
                </c:pt>
                <c:pt idx="18">
                  <c:v>3.8339536189348404</c:v>
                </c:pt>
                <c:pt idx="19">
                  <c:v>2.2502150179162186</c:v>
                </c:pt>
                <c:pt idx="20">
                  <c:v>0.57347174536219825</c:v>
                </c:pt>
                <c:pt idx="21">
                  <c:v>2.5621275582933589</c:v>
                </c:pt>
                <c:pt idx="22">
                  <c:v>2.4861506141866396</c:v>
                </c:pt>
                <c:pt idx="23">
                  <c:v>0.25951225434440089</c:v>
                </c:pt>
                <c:pt idx="24">
                  <c:v>-0.5141778326289318</c:v>
                </c:pt>
                <c:pt idx="25">
                  <c:v>3.5343890824504758</c:v>
                </c:pt>
                <c:pt idx="26">
                  <c:v>4.429890524667357</c:v>
                </c:pt>
                <c:pt idx="27">
                  <c:v>-0.5485089082960144</c:v>
                </c:pt>
                <c:pt idx="28">
                  <c:v>1.8177833491719326</c:v>
                </c:pt>
                <c:pt idx="29">
                  <c:v>2.4833264591435142</c:v>
                </c:pt>
                <c:pt idx="30">
                  <c:v>4.9881215325246906</c:v>
                </c:pt>
                <c:pt idx="31">
                  <c:v>-0.81084361705534103</c:v>
                </c:pt>
                <c:pt idx="32">
                  <c:v>-7.0763590497065834E-2</c:v>
                </c:pt>
                <c:pt idx="33">
                  <c:v>3.4093766236173053</c:v>
                </c:pt>
                <c:pt idx="34">
                  <c:v>4.9831869198135905</c:v>
                </c:pt>
                <c:pt idx="35">
                  <c:v>-2.6407003600661643</c:v>
                </c:pt>
                <c:pt idx="36">
                  <c:v>-4.0004270968428308</c:v>
                </c:pt>
                <c:pt idx="37">
                  <c:v>2.7890569001816772</c:v>
                </c:pt>
                <c:pt idx="38">
                  <c:v>4.2679246147538485</c:v>
                </c:pt>
                <c:pt idx="39">
                  <c:v>0.97983497045972046</c:v>
                </c:pt>
                <c:pt idx="40">
                  <c:v>0.20948261594165268</c:v>
                </c:pt>
                <c:pt idx="41">
                  <c:v>3.1401640601063319</c:v>
                </c:pt>
                <c:pt idx="42">
                  <c:v>3.7968545292164038</c:v>
                </c:pt>
                <c:pt idx="43">
                  <c:v>0.7000122684827943</c:v>
                </c:pt>
              </c:numCache>
            </c:numRef>
          </c:val>
        </c:ser>
        <c:marker val="1"/>
        <c:axId val="141517952"/>
        <c:axId val="141519488"/>
      </c:lineChart>
      <c:catAx>
        <c:axId val="1415179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519488"/>
        <c:crosses val="autoZero"/>
        <c:auto val="1"/>
        <c:lblAlgn val="ctr"/>
        <c:lblOffset val="100"/>
      </c:catAx>
      <c:valAx>
        <c:axId val="14151948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5179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Triw'!$B$15</c:f>
              <c:strCache>
                <c:ptCount val="1"/>
                <c:pt idx="0">
                  <c:v>Trans &amp; Kom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Triw'!$C$15:$AT$15</c:f>
              <c:numCache>
                <c:formatCode>_(* #,##0.00_);_(* \(#,##0.00\);_(* "-"_);_(@_)</c:formatCode>
                <c:ptCount val="44"/>
                <c:pt idx="1">
                  <c:v>0.49014364543550926</c:v>
                </c:pt>
                <c:pt idx="2">
                  <c:v>2.1269535163293942</c:v>
                </c:pt>
                <c:pt idx="3">
                  <c:v>3.2236112047771877</c:v>
                </c:pt>
                <c:pt idx="4">
                  <c:v>0.60225578646647249</c:v>
                </c:pt>
                <c:pt idx="5">
                  <c:v>1.6784645267178897</c:v>
                </c:pt>
                <c:pt idx="6">
                  <c:v>2.8997120029728478</c:v>
                </c:pt>
                <c:pt idx="7">
                  <c:v>3.790811317134839</c:v>
                </c:pt>
                <c:pt idx="8">
                  <c:v>-2.7890135699373695</c:v>
                </c:pt>
                <c:pt idx="9">
                  <c:v>6.0137802982003015</c:v>
                </c:pt>
                <c:pt idx="10">
                  <c:v>1.9751106515649326</c:v>
                </c:pt>
                <c:pt idx="11">
                  <c:v>3.497100407132848</c:v>
                </c:pt>
                <c:pt idx="12">
                  <c:v>0.68128539510054509</c:v>
                </c:pt>
                <c:pt idx="13">
                  <c:v>2.6823746686128112</c:v>
                </c:pt>
                <c:pt idx="14">
                  <c:v>5.0684381783985657</c:v>
                </c:pt>
                <c:pt idx="15">
                  <c:v>5.3862649094389639</c:v>
                </c:pt>
                <c:pt idx="16">
                  <c:v>-0.29037145714073631</c:v>
                </c:pt>
                <c:pt idx="17">
                  <c:v>3.0882146860986532</c:v>
                </c:pt>
                <c:pt idx="18">
                  <c:v>5.2947273623217903</c:v>
                </c:pt>
                <c:pt idx="19">
                  <c:v>3.8225991253409148</c:v>
                </c:pt>
                <c:pt idx="20">
                  <c:v>0.82263749159680843</c:v>
                </c:pt>
                <c:pt idx="21">
                  <c:v>3.3288368149233065</c:v>
                </c:pt>
                <c:pt idx="22">
                  <c:v>4.5054588451194775</c:v>
                </c:pt>
                <c:pt idx="23">
                  <c:v>1.6796585003711901</c:v>
                </c:pt>
                <c:pt idx="24">
                  <c:v>1.9885426246656566</c:v>
                </c:pt>
                <c:pt idx="25">
                  <c:v>4.5169972500146294</c:v>
                </c:pt>
                <c:pt idx="26">
                  <c:v>5.1470176605602616</c:v>
                </c:pt>
                <c:pt idx="27">
                  <c:v>4.7820081991600363</c:v>
                </c:pt>
                <c:pt idx="28">
                  <c:v>-1.9027408315150762</c:v>
                </c:pt>
                <c:pt idx="29">
                  <c:v>5.2333304895735511</c:v>
                </c:pt>
                <c:pt idx="30">
                  <c:v>6.1228212403729252</c:v>
                </c:pt>
                <c:pt idx="31">
                  <c:v>4.5369099684334344</c:v>
                </c:pt>
                <c:pt idx="32">
                  <c:v>1.1794151729321669</c:v>
                </c:pt>
                <c:pt idx="33">
                  <c:v>3.8524537305732705</c:v>
                </c:pt>
                <c:pt idx="34">
                  <c:v>5.2765703782817042</c:v>
                </c:pt>
                <c:pt idx="35">
                  <c:v>4.9691639102143697</c:v>
                </c:pt>
                <c:pt idx="36">
                  <c:v>1.8118026773593232</c:v>
                </c:pt>
                <c:pt idx="37">
                  <c:v>3.9531808458266102</c:v>
                </c:pt>
                <c:pt idx="38">
                  <c:v>4.5066300829928476</c:v>
                </c:pt>
                <c:pt idx="39">
                  <c:v>1.6441613070381318</c:v>
                </c:pt>
                <c:pt idx="40">
                  <c:v>1.4044494558133342</c:v>
                </c:pt>
                <c:pt idx="41">
                  <c:v>4.8866273281271901</c:v>
                </c:pt>
                <c:pt idx="42">
                  <c:v>4.6946750700648749</c:v>
                </c:pt>
                <c:pt idx="43">
                  <c:v>3.7259665016706145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Triw'!$B$16</c:f>
              <c:strCache>
                <c:ptCount val="1"/>
                <c:pt idx="0">
                  <c:v>Trans &amp; Kom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Triw'!$C$16:$AT$16</c:f>
              <c:numCache>
                <c:formatCode>_(* #,##0.00_);_(* \(#,##0.00\);_(* "-"_);_(@_)</c:formatCode>
                <c:ptCount val="44"/>
                <c:pt idx="1">
                  <c:v>0.43521521285794085</c:v>
                </c:pt>
                <c:pt idx="2">
                  <c:v>2.0149111827921051</c:v>
                </c:pt>
                <c:pt idx="3">
                  <c:v>3.0521777224735445</c:v>
                </c:pt>
                <c:pt idx="4">
                  <c:v>0.37638734701035087</c:v>
                </c:pt>
                <c:pt idx="5">
                  <c:v>1.4427243841284669</c:v>
                </c:pt>
                <c:pt idx="6">
                  <c:v>2.6534263651196284</c:v>
                </c:pt>
                <c:pt idx="7">
                  <c:v>3.5343480049683933</c:v>
                </c:pt>
                <c:pt idx="8">
                  <c:v>-3.0370724558419653</c:v>
                </c:pt>
                <c:pt idx="9">
                  <c:v>5.7307478708251294</c:v>
                </c:pt>
                <c:pt idx="10">
                  <c:v>1.690047186542047</c:v>
                </c:pt>
                <c:pt idx="11">
                  <c:v>3.1944290490254312</c:v>
                </c:pt>
                <c:pt idx="12">
                  <c:v>0.37332042417037348</c:v>
                </c:pt>
                <c:pt idx="13">
                  <c:v>2.3122768284973034</c:v>
                </c:pt>
                <c:pt idx="14">
                  <c:v>4.6303228071488718</c:v>
                </c:pt>
                <c:pt idx="15">
                  <c:v>4.883553899713732</c:v>
                </c:pt>
                <c:pt idx="16">
                  <c:v>-0.82982911652608593</c:v>
                </c:pt>
                <c:pt idx="17">
                  <c:v>2.5427747589620715</c:v>
                </c:pt>
                <c:pt idx="18">
                  <c:v>4.7508778455006535</c:v>
                </c:pt>
                <c:pt idx="19">
                  <c:v>3.3005052927708789</c:v>
                </c:pt>
                <c:pt idx="20">
                  <c:v>0.33022899579722836</c:v>
                </c:pt>
                <c:pt idx="21">
                  <c:v>2.8090843888855392</c:v>
                </c:pt>
                <c:pt idx="22">
                  <c:v>3.9638675992551797</c:v>
                </c:pt>
                <c:pt idx="23">
                  <c:v>1.1364108815149905</c:v>
                </c:pt>
                <c:pt idx="24">
                  <c:v>1.4268182555560998</c:v>
                </c:pt>
                <c:pt idx="25">
                  <c:v>3.9188974217098984</c:v>
                </c:pt>
                <c:pt idx="26">
                  <c:v>4.5214801368871615</c:v>
                </c:pt>
                <c:pt idx="27">
                  <c:v>4.1334404366562145</c:v>
                </c:pt>
                <c:pt idx="28">
                  <c:v>-2.5349075814519626</c:v>
                </c:pt>
                <c:pt idx="29">
                  <c:v>4.5309474847962186</c:v>
                </c:pt>
                <c:pt idx="30">
                  <c:v>5.388555387672028</c:v>
                </c:pt>
                <c:pt idx="31">
                  <c:v>3.7862757647829159</c:v>
                </c:pt>
                <c:pt idx="32">
                  <c:v>0.42490690057852032</c:v>
                </c:pt>
                <c:pt idx="33">
                  <c:v>3.1428026835722127</c:v>
                </c:pt>
                <c:pt idx="34">
                  <c:v>4.6270845977502457</c:v>
                </c:pt>
                <c:pt idx="35">
                  <c:v>4.3966076542396184</c:v>
                </c:pt>
                <c:pt idx="36">
                  <c:v>1.3343494260170281</c:v>
                </c:pt>
                <c:pt idx="37">
                  <c:v>3.476598186873685</c:v>
                </c:pt>
                <c:pt idx="38">
                  <c:v>4.0391719665549886</c:v>
                </c:pt>
                <c:pt idx="39">
                  <c:v>1.2016241197154314</c:v>
                </c:pt>
                <c:pt idx="40">
                  <c:v>0.97544693074391353</c:v>
                </c:pt>
                <c:pt idx="41">
                  <c:v>4.5449663742491708</c:v>
                </c:pt>
                <c:pt idx="42">
                  <c:v>4.4617197005930702</c:v>
                </c:pt>
                <c:pt idx="43">
                  <c:v>3.6081678070158341</c:v>
                </c:pt>
              </c:numCache>
            </c:numRef>
          </c:val>
        </c:ser>
        <c:marker val="1"/>
        <c:axId val="141557120"/>
        <c:axId val="141563008"/>
      </c:lineChart>
      <c:catAx>
        <c:axId val="14155712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563008"/>
        <c:crosses val="autoZero"/>
        <c:auto val="1"/>
        <c:lblAlgn val="ctr"/>
        <c:lblOffset val="100"/>
      </c:catAx>
      <c:valAx>
        <c:axId val="14156300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5571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Triw'!$B$17</c:f>
              <c:strCache>
                <c:ptCount val="1"/>
                <c:pt idx="0">
                  <c:v>Keu. Real Est. JP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Triw'!$C$17:$AT$17</c:f>
              <c:numCache>
                <c:formatCode>_(* #,##0.00_);_(* \(#,##0.00\);_(* "-"_);_(@_)</c:formatCode>
                <c:ptCount val="44"/>
                <c:pt idx="1">
                  <c:v>0.67091984031115781</c:v>
                </c:pt>
                <c:pt idx="2">
                  <c:v>2.8353970717083001</c:v>
                </c:pt>
                <c:pt idx="3">
                  <c:v>1.2441360337518157</c:v>
                </c:pt>
                <c:pt idx="4">
                  <c:v>2.0737646466387512</c:v>
                </c:pt>
                <c:pt idx="5">
                  <c:v>1.4508828797806785</c:v>
                </c:pt>
                <c:pt idx="6">
                  <c:v>2.1709828494965979</c:v>
                </c:pt>
                <c:pt idx="7">
                  <c:v>-0.60116847730604661</c:v>
                </c:pt>
                <c:pt idx="8">
                  <c:v>4.5643126857877405</c:v>
                </c:pt>
                <c:pt idx="9">
                  <c:v>-7.191635574623946E-2</c:v>
                </c:pt>
                <c:pt idx="10">
                  <c:v>2.0723125753512037</c:v>
                </c:pt>
                <c:pt idx="11">
                  <c:v>0.28443844498949056</c:v>
                </c:pt>
                <c:pt idx="12">
                  <c:v>3.9140571950508836</c:v>
                </c:pt>
                <c:pt idx="13">
                  <c:v>0.88361240180077516</c:v>
                </c:pt>
                <c:pt idx="14">
                  <c:v>0.87272039414287483</c:v>
                </c:pt>
                <c:pt idx="15">
                  <c:v>1.4416656722185328</c:v>
                </c:pt>
                <c:pt idx="16">
                  <c:v>3.2893778639210356</c:v>
                </c:pt>
                <c:pt idx="17">
                  <c:v>0.3514366600501263</c:v>
                </c:pt>
                <c:pt idx="18">
                  <c:v>3.0126895597565797</c:v>
                </c:pt>
                <c:pt idx="19">
                  <c:v>2.6124228457807561</c:v>
                </c:pt>
                <c:pt idx="20">
                  <c:v>0.10839110783894063</c:v>
                </c:pt>
                <c:pt idx="21">
                  <c:v>2.1412155260469792</c:v>
                </c:pt>
                <c:pt idx="22">
                  <c:v>2.5408452816980667</c:v>
                </c:pt>
                <c:pt idx="23">
                  <c:v>0.15628504832400841</c:v>
                </c:pt>
                <c:pt idx="24">
                  <c:v>0.71253125083678981</c:v>
                </c:pt>
                <c:pt idx="25">
                  <c:v>1.6779626603757265</c:v>
                </c:pt>
                <c:pt idx="26">
                  <c:v>1.9093895753795209</c:v>
                </c:pt>
                <c:pt idx="27">
                  <c:v>2.0968532039469068</c:v>
                </c:pt>
                <c:pt idx="28">
                  <c:v>2.2066400261378885</c:v>
                </c:pt>
                <c:pt idx="29">
                  <c:v>1.1657877617992807</c:v>
                </c:pt>
                <c:pt idx="30">
                  <c:v>1.9036486414820644</c:v>
                </c:pt>
                <c:pt idx="31">
                  <c:v>3.1160078669982867</c:v>
                </c:pt>
                <c:pt idx="32">
                  <c:v>1.9180421292139462</c:v>
                </c:pt>
                <c:pt idx="33">
                  <c:v>1.4577289552632768</c:v>
                </c:pt>
                <c:pt idx="34">
                  <c:v>1.8477882873080906</c:v>
                </c:pt>
                <c:pt idx="35">
                  <c:v>1.996170196621877</c:v>
                </c:pt>
                <c:pt idx="36">
                  <c:v>0.78229308191366398</c:v>
                </c:pt>
                <c:pt idx="37">
                  <c:v>0.57925182885847504</c:v>
                </c:pt>
                <c:pt idx="38">
                  <c:v>1.4778363178468357</c:v>
                </c:pt>
                <c:pt idx="39">
                  <c:v>0.93998127269543452</c:v>
                </c:pt>
                <c:pt idx="40">
                  <c:v>1.6910676408201937</c:v>
                </c:pt>
                <c:pt idx="41">
                  <c:v>1.4068943012252078</c:v>
                </c:pt>
                <c:pt idx="42">
                  <c:v>1.7446410157021282</c:v>
                </c:pt>
                <c:pt idx="43">
                  <c:v>1.3003302939580124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Triw'!$B$18</c:f>
              <c:strCache>
                <c:ptCount val="1"/>
                <c:pt idx="0">
                  <c:v>Keu. Real Est. JP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Triw'!$C$18:$AT$18</c:f>
              <c:numCache>
                <c:formatCode>_(* #,##0.00_);_(* \(#,##0.00\);_(* "-"_);_(@_)</c:formatCode>
                <c:ptCount val="44"/>
                <c:pt idx="1">
                  <c:v>0.66352131028075734</c:v>
                </c:pt>
                <c:pt idx="2">
                  <c:v>2.8201751447227248</c:v>
                </c:pt>
                <c:pt idx="3">
                  <c:v>1.2213871549349875</c:v>
                </c:pt>
                <c:pt idx="4">
                  <c:v>2.0429012723799804</c:v>
                </c:pt>
                <c:pt idx="5">
                  <c:v>1.4796652131223014</c:v>
                </c:pt>
                <c:pt idx="6">
                  <c:v>2.2607016808317884</c:v>
                </c:pt>
                <c:pt idx="7">
                  <c:v>-0.45363820575781238</c:v>
                </c:pt>
                <c:pt idx="8">
                  <c:v>4.782261850048485</c:v>
                </c:pt>
                <c:pt idx="9">
                  <c:v>9.9977490647987208E-2</c:v>
                </c:pt>
                <c:pt idx="10">
                  <c:v>2.2109527526263291</c:v>
                </c:pt>
                <c:pt idx="11">
                  <c:v>0.38377046042947466</c:v>
                </c:pt>
                <c:pt idx="12">
                  <c:v>3.9787889586437597</c:v>
                </c:pt>
                <c:pt idx="13">
                  <c:v>0.95202802927609342</c:v>
                </c:pt>
                <c:pt idx="14">
                  <c:v>0.94673817248372005</c:v>
                </c:pt>
                <c:pt idx="15">
                  <c:v>1.5217795916908861</c:v>
                </c:pt>
                <c:pt idx="16">
                  <c:v>3.376803778272631</c:v>
                </c:pt>
                <c:pt idx="17">
                  <c:v>0.43364392423133324</c:v>
                </c:pt>
                <c:pt idx="18">
                  <c:v>3.09426978418837</c:v>
                </c:pt>
                <c:pt idx="19">
                  <c:v>2.6908144886597114</c:v>
                </c:pt>
                <c:pt idx="20">
                  <c:v>0.18200317451481851</c:v>
                </c:pt>
                <c:pt idx="21">
                  <c:v>2.2587032700536582</c:v>
                </c:pt>
                <c:pt idx="22">
                  <c:v>2.7021215030876835</c:v>
                </c:pt>
                <c:pt idx="23">
                  <c:v>0.35702736919196842</c:v>
                </c:pt>
                <c:pt idx="24">
                  <c:v>0.95767068284435242</c:v>
                </c:pt>
                <c:pt idx="25">
                  <c:v>1.850093787331744</c:v>
                </c:pt>
                <c:pt idx="26">
                  <c:v>2.0055649204434189</c:v>
                </c:pt>
                <c:pt idx="27">
                  <c:v>2.1155371169065242</c:v>
                </c:pt>
                <c:pt idx="28">
                  <c:v>2.1460657198335147</c:v>
                </c:pt>
                <c:pt idx="29">
                  <c:v>1.1280939287803884</c:v>
                </c:pt>
                <c:pt idx="30">
                  <c:v>1.8883978457717079</c:v>
                </c:pt>
                <c:pt idx="31">
                  <c:v>3.1240172948699012</c:v>
                </c:pt>
                <c:pt idx="32">
                  <c:v>1.9498496621955752</c:v>
                </c:pt>
                <c:pt idx="33">
                  <c:v>1.5223390546507147</c:v>
                </c:pt>
                <c:pt idx="34">
                  <c:v>1.9461491928231425</c:v>
                </c:pt>
                <c:pt idx="35">
                  <c:v>2.1287596397936137</c:v>
                </c:pt>
                <c:pt idx="36">
                  <c:v>0.9475374087515287</c:v>
                </c:pt>
                <c:pt idx="37">
                  <c:v>0.70692378383290544</c:v>
                </c:pt>
                <c:pt idx="38">
                  <c:v>1.5690173495141551</c:v>
                </c:pt>
                <c:pt idx="39">
                  <c:v>0.9928110843858633</c:v>
                </c:pt>
                <c:pt idx="40">
                  <c:v>1.7058572845429154</c:v>
                </c:pt>
                <c:pt idx="41">
                  <c:v>1.418022431160026</c:v>
                </c:pt>
                <c:pt idx="42">
                  <c:v>1.7521242417474372</c:v>
                </c:pt>
                <c:pt idx="43">
                  <c:v>1.3040519277226963</c:v>
                </c:pt>
              </c:numCache>
            </c:numRef>
          </c:val>
        </c:ser>
        <c:marker val="1"/>
        <c:axId val="141617024"/>
        <c:axId val="141618560"/>
      </c:lineChart>
      <c:catAx>
        <c:axId val="1416170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618560"/>
        <c:crosses val="autoZero"/>
        <c:auto val="1"/>
        <c:lblAlgn val="ctr"/>
        <c:lblOffset val="100"/>
      </c:catAx>
      <c:valAx>
        <c:axId val="14161856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16170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Tahunan'!$B$7</c:f>
              <c:strCache>
                <c:ptCount val="1"/>
                <c:pt idx="0">
                  <c:v>Industri Peng.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Tahunan'!$C$7:$L$7</c:f>
              <c:numCache>
                <c:formatCode>#,##0</c:formatCode>
                <c:ptCount val="10"/>
                <c:pt idx="0">
                  <c:v>385597.9</c:v>
                </c:pt>
                <c:pt idx="1">
                  <c:v>478311.4</c:v>
                </c:pt>
                <c:pt idx="2">
                  <c:v>523199.6</c:v>
                </c:pt>
                <c:pt idx="3">
                  <c:v>568920.30000000005</c:v>
                </c:pt>
                <c:pt idx="4">
                  <c:v>644342.6</c:v>
                </c:pt>
                <c:pt idx="5">
                  <c:v>760361.3</c:v>
                </c:pt>
                <c:pt idx="6">
                  <c:v>919539.29999999807</c:v>
                </c:pt>
                <c:pt idx="7">
                  <c:v>1068653.9000000004</c:v>
                </c:pt>
                <c:pt idx="8">
                  <c:v>1376441.7000000002</c:v>
                </c:pt>
                <c:pt idx="9">
                  <c:v>1477674.3</c:v>
                </c:pt>
              </c:numCache>
            </c:numRef>
          </c:val>
        </c:ser>
        <c:ser>
          <c:idx val="1"/>
          <c:order val="1"/>
          <c:tx>
            <c:strRef>
              <c:f>'Grafik Sektoral Tahunan'!$B$8</c:f>
              <c:strCache>
                <c:ptCount val="1"/>
                <c:pt idx="0">
                  <c:v>Industri Peng.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Tahunan'!$C$8:$L$8</c:f>
              <c:numCache>
                <c:formatCode>#,##0</c:formatCode>
                <c:ptCount val="10"/>
                <c:pt idx="0">
                  <c:v>385597.90000000928</c:v>
                </c:pt>
                <c:pt idx="1">
                  <c:v>483059.90702190401</c:v>
                </c:pt>
                <c:pt idx="2">
                  <c:v>533765.39325967757</c:v>
                </c:pt>
                <c:pt idx="3">
                  <c:v>586142.03078035382</c:v>
                </c:pt>
                <c:pt idx="4">
                  <c:v>669824.44461688993</c:v>
                </c:pt>
                <c:pt idx="5">
                  <c:v>795680.84545252216</c:v>
                </c:pt>
                <c:pt idx="6">
                  <c:v>962105.98758586938</c:v>
                </c:pt>
                <c:pt idx="7">
                  <c:v>1119716.7774980811</c:v>
                </c:pt>
                <c:pt idx="8">
                  <c:v>1441482.6831757273</c:v>
                </c:pt>
                <c:pt idx="9">
                  <c:v>1552332.0149041032</c:v>
                </c:pt>
              </c:numCache>
            </c:numRef>
          </c:val>
        </c:ser>
        <c:marker val="1"/>
        <c:axId val="37955840"/>
        <c:axId val="37965824"/>
      </c:lineChart>
      <c:catAx>
        <c:axId val="3795584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37965824"/>
        <c:crosses val="autoZero"/>
        <c:auto val="1"/>
        <c:lblAlgn val="ctr"/>
        <c:lblOffset val="100"/>
      </c:catAx>
      <c:valAx>
        <c:axId val="3796582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379558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Triw'!$B$19</c:f>
              <c:strCache>
                <c:ptCount val="1"/>
                <c:pt idx="0">
                  <c:v>Jasa-jasa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Triw'!$C$19:$AT$19</c:f>
              <c:numCache>
                <c:formatCode>_(* #,##0.00_);_(* \(#,##0.00\);_(* "-"_);_(@_)</c:formatCode>
                <c:ptCount val="44"/>
                <c:pt idx="1">
                  <c:v>0.97038778200631259</c:v>
                </c:pt>
                <c:pt idx="2">
                  <c:v>0.23279804154027794</c:v>
                </c:pt>
                <c:pt idx="3">
                  <c:v>5.1305525943078592E-2</c:v>
                </c:pt>
                <c:pt idx="4">
                  <c:v>0.68505349005735638</c:v>
                </c:pt>
                <c:pt idx="5">
                  <c:v>1.7462694305258424</c:v>
                </c:pt>
                <c:pt idx="6">
                  <c:v>1.2987635818658703</c:v>
                </c:pt>
                <c:pt idx="7">
                  <c:v>0.63173530438693604</c:v>
                </c:pt>
                <c:pt idx="8">
                  <c:v>0.76243850946650582</c:v>
                </c:pt>
                <c:pt idx="9">
                  <c:v>0.96502337416761452</c:v>
                </c:pt>
                <c:pt idx="10">
                  <c:v>0.94886312728867495</c:v>
                </c:pt>
                <c:pt idx="11">
                  <c:v>0.74239283546538171</c:v>
                </c:pt>
                <c:pt idx="12">
                  <c:v>1.2894003165950778</c:v>
                </c:pt>
                <c:pt idx="13">
                  <c:v>1.2193958575332564</c:v>
                </c:pt>
                <c:pt idx="14">
                  <c:v>1.3028340799219364</c:v>
                </c:pt>
                <c:pt idx="15">
                  <c:v>0.8173440014010116</c:v>
                </c:pt>
                <c:pt idx="16">
                  <c:v>1.8562095760763677</c:v>
                </c:pt>
                <c:pt idx="17">
                  <c:v>1.4946253177644009</c:v>
                </c:pt>
                <c:pt idx="18">
                  <c:v>0.84933326682192956</c:v>
                </c:pt>
                <c:pt idx="19">
                  <c:v>1.2110735651694138</c:v>
                </c:pt>
                <c:pt idx="20">
                  <c:v>0.99698025073693897</c:v>
                </c:pt>
                <c:pt idx="21">
                  <c:v>1.4450528460460961</c:v>
                </c:pt>
                <c:pt idx="22">
                  <c:v>1.8196242255048516</c:v>
                </c:pt>
                <c:pt idx="23">
                  <c:v>1.4485714003925378</c:v>
                </c:pt>
                <c:pt idx="24">
                  <c:v>0.94738812046266163</c:v>
                </c:pt>
                <c:pt idx="25">
                  <c:v>1.6576580914661463</c:v>
                </c:pt>
                <c:pt idx="26">
                  <c:v>2.4680861142031727</c:v>
                </c:pt>
                <c:pt idx="27">
                  <c:v>0.96544327876277691</c:v>
                </c:pt>
                <c:pt idx="28">
                  <c:v>1.7162361387090639</c:v>
                </c:pt>
                <c:pt idx="29">
                  <c:v>1.6494682946041752</c:v>
                </c:pt>
                <c:pt idx="30">
                  <c:v>0.62924273891076155</c:v>
                </c:pt>
                <c:pt idx="31">
                  <c:v>2.6598693937900304</c:v>
                </c:pt>
                <c:pt idx="32">
                  <c:v>0.49572960982457948</c:v>
                </c:pt>
                <c:pt idx="33">
                  <c:v>2.6108023493382415</c:v>
                </c:pt>
                <c:pt idx="34">
                  <c:v>1.0263125077939899</c:v>
                </c:pt>
                <c:pt idx="35">
                  <c:v>1.7067219664333493</c:v>
                </c:pt>
                <c:pt idx="36">
                  <c:v>1.1367911742931511</c:v>
                </c:pt>
                <c:pt idx="37">
                  <c:v>3.1188374260490974</c:v>
                </c:pt>
                <c:pt idx="38">
                  <c:v>4.1506008673593414E-2</c:v>
                </c:pt>
                <c:pt idx="39">
                  <c:v>1.3873540622176819</c:v>
                </c:pt>
                <c:pt idx="40">
                  <c:v>0.13959055985375812</c:v>
                </c:pt>
                <c:pt idx="41">
                  <c:v>3.6922747895693542</c:v>
                </c:pt>
                <c:pt idx="42">
                  <c:v>1.0531762868676244</c:v>
                </c:pt>
                <c:pt idx="43">
                  <c:v>2.4831296253437358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Triw'!$B$20</c:f>
              <c:strCache>
                <c:ptCount val="1"/>
                <c:pt idx="0">
                  <c:v>Jasa-jasa Seri 2010 Bench</c:v>
                </c:pt>
              </c:strCache>
            </c:strRef>
          </c:tx>
          <c:spPr>
            <a:ln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Triw'!$C$20:$AT$20</c:f>
              <c:numCache>
                <c:formatCode>_(* #,##0.00_);_(* \(#,##0.00\);_(* "-"_);_(@_)</c:formatCode>
                <c:ptCount val="44"/>
                <c:pt idx="1">
                  <c:v>0.94889567151501886</c:v>
                </c:pt>
                <c:pt idx="2">
                  <c:v>0.189841466991851</c:v>
                </c:pt>
                <c:pt idx="3">
                  <c:v>-1.322900789566007E-2</c:v>
                </c:pt>
                <c:pt idx="4">
                  <c:v>0.59826868545060508</c:v>
                </c:pt>
                <c:pt idx="5">
                  <c:v>1.6360240423082217</c:v>
                </c:pt>
                <c:pt idx="6">
                  <c:v>1.1660972309558852</c:v>
                </c:pt>
                <c:pt idx="7">
                  <c:v>0.4768089323542461</c:v>
                </c:pt>
                <c:pt idx="8">
                  <c:v>0.58390025419694758</c:v>
                </c:pt>
                <c:pt idx="9">
                  <c:v>0.7978231745771045</c:v>
                </c:pt>
                <c:pt idx="10">
                  <c:v>0.79356107546931298</c:v>
                </c:pt>
                <c:pt idx="11">
                  <c:v>0.59942738691117359</c:v>
                </c:pt>
                <c:pt idx="12">
                  <c:v>1.1578877784375559</c:v>
                </c:pt>
                <c:pt idx="13">
                  <c:v>1.069769140303477</c:v>
                </c:pt>
                <c:pt idx="14">
                  <c:v>1.13456610918405</c:v>
                </c:pt>
                <c:pt idx="15">
                  <c:v>0.63112737509962369</c:v>
                </c:pt>
                <c:pt idx="16">
                  <c:v>1.6488717695813344</c:v>
                </c:pt>
                <c:pt idx="17">
                  <c:v>1.3008801498530158</c:v>
                </c:pt>
                <c:pt idx="18">
                  <c:v>0.66986816522283732</c:v>
                </c:pt>
                <c:pt idx="19">
                  <c:v>1.0442467877153376</c:v>
                </c:pt>
                <c:pt idx="20">
                  <c:v>0.84399294225043775</c:v>
                </c:pt>
                <c:pt idx="21">
                  <c:v>1.2985255423557902</c:v>
                </c:pt>
                <c:pt idx="22">
                  <c:v>1.6798599277310595</c:v>
                </c:pt>
                <c:pt idx="23">
                  <c:v>1.3167612470782606</c:v>
                </c:pt>
                <c:pt idx="24">
                  <c:v>0.82377707089315821</c:v>
                </c:pt>
                <c:pt idx="25">
                  <c:v>1.5563590576842756</c:v>
                </c:pt>
                <c:pt idx="26">
                  <c:v>2.389811807117328</c:v>
                </c:pt>
                <c:pt idx="27">
                  <c:v>0.9124415113352744</c:v>
                </c:pt>
                <c:pt idx="28">
                  <c:v>1.6874238463146014</c:v>
                </c:pt>
                <c:pt idx="29">
                  <c:v>1.6030911858702694</c:v>
                </c:pt>
                <c:pt idx="30">
                  <c:v>0.5656158683279956</c:v>
                </c:pt>
                <c:pt idx="31">
                  <c:v>2.57674112410329</c:v>
                </c:pt>
                <c:pt idx="32">
                  <c:v>0.39600647258019728</c:v>
                </c:pt>
                <c:pt idx="33">
                  <c:v>2.5255474710697707</c:v>
                </c:pt>
                <c:pt idx="34">
                  <c:v>0.9591575576476572</c:v>
                </c:pt>
                <c:pt idx="35">
                  <c:v>1.6562220383816291</c:v>
                </c:pt>
                <c:pt idx="36">
                  <c:v>1.1039051692985433</c:v>
                </c:pt>
                <c:pt idx="37">
                  <c:v>3.0690980304817397</c:v>
                </c:pt>
                <c:pt idx="38">
                  <c:v>-2.2984887053297601E-2</c:v>
                </c:pt>
                <c:pt idx="39">
                  <c:v>1.3055053505108418</c:v>
                </c:pt>
                <c:pt idx="40">
                  <c:v>4.2199522001993763E-2</c:v>
                </c:pt>
                <c:pt idx="41">
                  <c:v>3.6155869616300009</c:v>
                </c:pt>
                <c:pt idx="42">
                  <c:v>1.0029150777656639</c:v>
                </c:pt>
                <c:pt idx="43">
                  <c:v>2.4572836452425566</c:v>
                </c:pt>
              </c:numCache>
            </c:numRef>
          </c:val>
        </c:ser>
        <c:marker val="1"/>
        <c:axId val="142053760"/>
        <c:axId val="142055296"/>
      </c:lineChart>
      <c:catAx>
        <c:axId val="14205376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055296"/>
        <c:crosses val="autoZero"/>
        <c:auto val="1"/>
        <c:lblAlgn val="ctr"/>
        <c:lblOffset val="100"/>
      </c:catAx>
      <c:valAx>
        <c:axId val="142055296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0537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QtoQ Sek Triw'!$B$21</c:f>
              <c:strCache>
                <c:ptCount val="1"/>
                <c:pt idx="0">
                  <c:v>PDB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Triw'!$C$21:$AT$21</c:f>
              <c:numCache>
                <c:formatCode>_(* #,##0.00_);_(* \(#,##0.00\);_(* "-"_);_(@_)</c:formatCode>
                <c:ptCount val="44"/>
                <c:pt idx="1">
                  <c:v>-0.57960801791091443</c:v>
                </c:pt>
                <c:pt idx="2">
                  <c:v>4.2316728137691992</c:v>
                </c:pt>
                <c:pt idx="3">
                  <c:v>-1.274087750974914</c:v>
                </c:pt>
                <c:pt idx="4">
                  <c:v>1.5258459562986815</c:v>
                </c:pt>
                <c:pt idx="5">
                  <c:v>1.2406389061507781</c:v>
                </c:pt>
                <c:pt idx="6">
                  <c:v>1.9372429153503399</c:v>
                </c:pt>
                <c:pt idx="7">
                  <c:v>-3.0684261479864601</c:v>
                </c:pt>
                <c:pt idx="8">
                  <c:v>3.4836026458537503</c:v>
                </c:pt>
                <c:pt idx="9">
                  <c:v>1.9179417681358899</c:v>
                </c:pt>
                <c:pt idx="10">
                  <c:v>3.2467451238405807</c:v>
                </c:pt>
                <c:pt idx="11">
                  <c:v>-3.8652597084550422</c:v>
                </c:pt>
                <c:pt idx="12">
                  <c:v>3.7054049669438029</c:v>
                </c:pt>
                <c:pt idx="13">
                  <c:v>2.0366449218720533</c:v>
                </c:pt>
                <c:pt idx="14">
                  <c:v>2.7842192688925187</c:v>
                </c:pt>
                <c:pt idx="15">
                  <c:v>-3.7988193515111579</c:v>
                </c:pt>
                <c:pt idx="16">
                  <c:v>3.1773506513210084</c:v>
                </c:pt>
                <c:pt idx="17">
                  <c:v>2.3194889781923678</c:v>
                </c:pt>
                <c:pt idx="18">
                  <c:v>2.892880074671877</c:v>
                </c:pt>
                <c:pt idx="19">
                  <c:v>-1.349668268875732</c:v>
                </c:pt>
                <c:pt idx="20">
                  <c:v>2.0281648102738785</c:v>
                </c:pt>
                <c:pt idx="21">
                  <c:v>2.229003818691512</c:v>
                </c:pt>
                <c:pt idx="22">
                  <c:v>2.8607637370612342</c:v>
                </c:pt>
                <c:pt idx="23">
                  <c:v>-2.0315752844921064</c:v>
                </c:pt>
                <c:pt idx="24">
                  <c:v>2.0481287036322882</c:v>
                </c:pt>
                <c:pt idx="25">
                  <c:v>2.0405351078396592</c:v>
                </c:pt>
                <c:pt idx="26">
                  <c:v>3.7730138834988605</c:v>
                </c:pt>
                <c:pt idx="27">
                  <c:v>-1.8535133979850678</c:v>
                </c:pt>
                <c:pt idx="28">
                  <c:v>2.0468949762186797</c:v>
                </c:pt>
                <c:pt idx="29">
                  <c:v>2.6867703147137827</c:v>
                </c:pt>
                <c:pt idx="30">
                  <c:v>3.7901515720758292</c:v>
                </c:pt>
                <c:pt idx="31">
                  <c:v>-2.6830961882536855</c:v>
                </c:pt>
                <c:pt idx="32">
                  <c:v>2.4095967924205457</c:v>
                </c:pt>
                <c:pt idx="33">
                  <c:v>2.7682659473479441</c:v>
                </c:pt>
                <c:pt idx="34">
                  <c:v>3.7434953388317642</c:v>
                </c:pt>
                <c:pt idx="35">
                  <c:v>-3.5736789438605707</c:v>
                </c:pt>
                <c:pt idx="36">
                  <c:v>1.7448680831826797</c:v>
                </c:pt>
                <c:pt idx="37">
                  <c:v>2.3331625207397604</c:v>
                </c:pt>
                <c:pt idx="38">
                  <c:v>3.7637755991716242</c:v>
                </c:pt>
                <c:pt idx="39">
                  <c:v>-2.4544407970944633</c:v>
                </c:pt>
                <c:pt idx="40">
                  <c:v>1.9376460176861618</c:v>
                </c:pt>
                <c:pt idx="41">
                  <c:v>2.8568678813530228</c:v>
                </c:pt>
                <c:pt idx="42">
                  <c:v>3.4487361034807122</c:v>
                </c:pt>
                <c:pt idx="43">
                  <c:v>-1.4488523244900771</c:v>
                </c:pt>
              </c:numCache>
            </c:numRef>
          </c:val>
        </c:ser>
        <c:ser>
          <c:idx val="1"/>
          <c:order val="1"/>
          <c:tx>
            <c:strRef>
              <c:f>'Grafik Growth QtoQ Sek Triw'!$B$22</c:f>
              <c:strCache>
                <c:ptCount val="1"/>
                <c:pt idx="0">
                  <c:v>PDB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QtoQ Sek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QtoQ Sek Triw'!$C$22:$AT$22</c:f>
              <c:numCache>
                <c:formatCode>_(* #,##0.00_);_(* \(#,##0.00\);_(* "-"_);_(@_)</c:formatCode>
                <c:ptCount val="44"/>
                <c:pt idx="1">
                  <c:v>-0.77288451034255035</c:v>
                </c:pt>
                <c:pt idx="2">
                  <c:v>4.2759883392363465</c:v>
                </c:pt>
                <c:pt idx="3">
                  <c:v>-1.5630433357720648</c:v>
                </c:pt>
                <c:pt idx="4">
                  <c:v>1.7513608274585692</c:v>
                </c:pt>
                <c:pt idx="5">
                  <c:v>1.0589130064505961</c:v>
                </c:pt>
                <c:pt idx="6">
                  <c:v>1.8773887916670304</c:v>
                </c:pt>
                <c:pt idx="7">
                  <c:v>-3.3771443600282804</c:v>
                </c:pt>
                <c:pt idx="8">
                  <c:v>3.5086211226664847</c:v>
                </c:pt>
                <c:pt idx="9">
                  <c:v>1.8490385070675899</c:v>
                </c:pt>
                <c:pt idx="10">
                  <c:v>3.3028362330093577</c:v>
                </c:pt>
                <c:pt idx="11">
                  <c:v>-4.2572660721099709</c:v>
                </c:pt>
                <c:pt idx="12">
                  <c:v>3.6992937554499292</c:v>
                </c:pt>
                <c:pt idx="13">
                  <c:v>2.136910206524604</c:v>
                </c:pt>
                <c:pt idx="14">
                  <c:v>2.7326067832966028</c:v>
                </c:pt>
                <c:pt idx="15">
                  <c:v>-4.5116329756484959</c:v>
                </c:pt>
                <c:pt idx="16">
                  <c:v>3.1027889462376952</c:v>
                </c:pt>
                <c:pt idx="17">
                  <c:v>2.2434334702810208</c:v>
                </c:pt>
                <c:pt idx="18">
                  <c:v>2.7514651239276988</c:v>
                </c:pt>
                <c:pt idx="19">
                  <c:v>-1.8678784386896012</c:v>
                </c:pt>
                <c:pt idx="20">
                  <c:v>2.0532029490963741</c:v>
                </c:pt>
                <c:pt idx="21">
                  <c:v>2.1727785663815098</c:v>
                </c:pt>
                <c:pt idx="22">
                  <c:v>2.9033259144631387</c:v>
                </c:pt>
                <c:pt idx="23">
                  <c:v>-2.2738792493930902</c:v>
                </c:pt>
                <c:pt idx="24">
                  <c:v>2.1159069885107438</c:v>
                </c:pt>
                <c:pt idx="25">
                  <c:v>1.9312979244674731</c:v>
                </c:pt>
                <c:pt idx="26">
                  <c:v>3.6915285579111998</c:v>
                </c:pt>
                <c:pt idx="27">
                  <c:v>-2.2128221080366757</c:v>
                </c:pt>
                <c:pt idx="28">
                  <c:v>2.1167674785325952</c:v>
                </c:pt>
                <c:pt idx="29">
                  <c:v>2.6131023762378476</c:v>
                </c:pt>
                <c:pt idx="30">
                  <c:v>3.6124851619942415</c:v>
                </c:pt>
                <c:pt idx="31">
                  <c:v>-3.2335672420173776</c:v>
                </c:pt>
                <c:pt idx="32">
                  <c:v>2.4515750881095637</c:v>
                </c:pt>
                <c:pt idx="33">
                  <c:v>2.6991618992124717</c:v>
                </c:pt>
                <c:pt idx="34">
                  <c:v>3.6894400253617601</c:v>
                </c:pt>
                <c:pt idx="35">
                  <c:v>-3.9304776348121067</c:v>
                </c:pt>
                <c:pt idx="36">
                  <c:v>2.2243423553574662</c:v>
                </c:pt>
                <c:pt idx="37">
                  <c:v>2.3818891352891822</c:v>
                </c:pt>
                <c:pt idx="38">
                  <c:v>3.9028903722560244</c:v>
                </c:pt>
                <c:pt idx="39">
                  <c:v>-2.9750308817216791</c:v>
                </c:pt>
                <c:pt idx="40">
                  <c:v>1.896223986219951</c:v>
                </c:pt>
                <c:pt idx="41">
                  <c:v>2.7197653863716198</c:v>
                </c:pt>
                <c:pt idx="42">
                  <c:v>3.4624848815096385</c:v>
                </c:pt>
                <c:pt idx="43">
                  <c:v>-1.936620245034347</c:v>
                </c:pt>
              </c:numCache>
            </c:numRef>
          </c:val>
        </c:ser>
        <c:marker val="1"/>
        <c:axId val="142084736"/>
        <c:axId val="142090624"/>
      </c:lineChart>
      <c:catAx>
        <c:axId val="14208473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090624"/>
        <c:crosses val="autoZero"/>
        <c:auto val="1"/>
        <c:lblAlgn val="ctr"/>
        <c:lblOffset val="100"/>
      </c:catAx>
      <c:valAx>
        <c:axId val="14209062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084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Triw'!$B$5</c:f>
              <c:strCache>
                <c:ptCount val="1"/>
                <c:pt idx="0">
                  <c:v>Pertambangan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Triw'!$C$5:$AT$5</c:f>
              <c:numCache>
                <c:formatCode>General</c:formatCode>
                <c:ptCount val="44"/>
                <c:pt idx="4" formatCode="_(* #,##0.00_);_(* \(#,##0.00\);_(* &quot;-&quot;_);_(@_)">
                  <c:v>5.7186691907006884</c:v>
                </c:pt>
                <c:pt idx="5" formatCode="_(* #,##0.00_);_(* \(#,##0.00\);_(* &quot;-&quot;_);_(@_)">
                  <c:v>4.1164050079491261</c:v>
                </c:pt>
                <c:pt idx="6" formatCode="_(* #,##0.00_);_(* \(#,##0.00\);_(* &quot;-&quot;_);_(@_)">
                  <c:v>-1.4256216811141629</c:v>
                </c:pt>
                <c:pt idx="7" formatCode="_(* #,##0.00_);_(* \(#,##0.00\);_(* &quot;-&quot;_);_(@_)">
                  <c:v>-6.313521141318887</c:v>
                </c:pt>
                <c:pt idx="8" formatCode="_(* #,##0.00_);_(* \(#,##0.00\);_(* &quot;-&quot;_);_(@_)">
                  <c:v>-3.262683597635915</c:v>
                </c:pt>
                <c:pt idx="9" formatCode="_(* #,##0.00_);_(* \(#,##0.00\);_(* &quot;-&quot;_);_(@_)">
                  <c:v>-5.9647222467447136E-2</c:v>
                </c:pt>
                <c:pt idx="10" formatCode="_(* #,##0.00_);_(* \(#,##0.00\);_(* &quot;-&quot;_);_(@_)">
                  <c:v>5.2166735058068987</c:v>
                </c:pt>
                <c:pt idx="11" formatCode="_(* #,##0.00_);_(* \(#,##0.00\);_(* &quot;-&quot;_);_(@_)">
                  <c:v>2.2063549931403657</c:v>
                </c:pt>
                <c:pt idx="12" formatCode="_(* #,##0.00_);_(* \(#,##0.00\);_(* &quot;-&quot;_);_(@_)">
                  <c:v>1.1708598887937296</c:v>
                </c:pt>
                <c:pt idx="13" formatCode="_(* #,##0.00_);_(* \(#,##0.00\);_(* &quot;-&quot;_);_(@_)">
                  <c:v>3.7724317885031997</c:v>
                </c:pt>
                <c:pt idx="14" formatCode="_(* #,##0.00_);_(* \(#,##0.00\);_(* &quot;-&quot;_);_(@_)">
                  <c:v>-2.4177932166649203</c:v>
                </c:pt>
                <c:pt idx="15" formatCode="_(* #,##0.00_);_(* \(#,##0.00\);_(* &quot;-&quot;_);_(@_)">
                  <c:v>-7.8051115736710077</c:v>
                </c:pt>
                <c:pt idx="16" formatCode="_(* #,##0.00_);_(* \(#,##0.00\);_(* &quot;-&quot;_);_(@_)">
                  <c:v>-9.6585949177877524</c:v>
                </c:pt>
                <c:pt idx="17" formatCode="_(* #,##0.00_);_(* \(#,##0.00\);_(* &quot;-&quot;_);_(@_)">
                  <c:v>-8.6272064930075487</c:v>
                </c:pt>
                <c:pt idx="18" formatCode="_(* #,##0.00_);_(* \(#,##0.00\);_(* &quot;-&quot;_);_(@_)">
                  <c:v>-5.6629465167453139</c:v>
                </c:pt>
                <c:pt idx="19" formatCode="_(* #,##0.00_);_(* \(#,##0.00\);_(* &quot;-&quot;_);_(@_)">
                  <c:v>6.9295010321454242</c:v>
                </c:pt>
                <c:pt idx="20" formatCode="_(* #,##0.00_);_(* \(#,##0.00\);_(* &quot;-&quot;_);_(@_)">
                  <c:v>5.0908031979668671</c:v>
                </c:pt>
                <c:pt idx="21" formatCode="_(* #,##0.00_);_(* \(#,##0.00\);_(* &quot;-&quot;_);_(@_)">
                  <c:v>1.1727621090583267</c:v>
                </c:pt>
                <c:pt idx="22" formatCode="_(* #,##0.00_);_(* \(#,##0.00\);_(* &quot;-&quot;_);_(@_)">
                  <c:v>2.91289397716187</c:v>
                </c:pt>
                <c:pt idx="23" formatCode="_(* #,##0.00_);_(* \(#,##0.00\);_(* &quot;-&quot;_);_(@_)">
                  <c:v>3.6913079184470092</c:v>
                </c:pt>
                <c:pt idx="24" formatCode="_(* #,##0.00_);_(* \(#,##0.00\);_(* &quot;-&quot;_);_(@_)">
                  <c:v>2.3419905786331592</c:v>
                </c:pt>
                <c:pt idx="25" formatCode="_(* #,##0.00_);_(* \(#,##0.00\);_(* &quot;-&quot;_);_(@_)">
                  <c:v>3.5471829583914061</c:v>
                </c:pt>
                <c:pt idx="26" formatCode="_(* #,##0.00_);_(* \(#,##0.00\);_(* &quot;-&quot;_);_(@_)">
                  <c:v>1.1158075124337621</c:v>
                </c:pt>
                <c:pt idx="27" formatCode="_(* #,##0.00_);_(* \(#,##0.00\);_(* &quot;-&quot;_);_(@_)">
                  <c:v>-2.8007217597718213E-2</c:v>
                </c:pt>
                <c:pt idx="28" formatCode="_(* #,##0.00_);_(* \(#,##0.00\);_(* &quot;-&quot;_);_(@_)">
                  <c:v>6.1102673857339944</c:v>
                </c:pt>
                <c:pt idx="29" formatCode="_(* #,##0.00_);_(* \(#,##0.00\);_(* &quot;-&quot;_);_(@_)">
                  <c:v>3.1877412315486442</c:v>
                </c:pt>
                <c:pt idx="30" formatCode="_(* #,##0.00_);_(* \(#,##0.00\);_(* &quot;-&quot;_);_(@_)">
                  <c:v>0.92762665808234601</c:v>
                </c:pt>
                <c:pt idx="31" formatCode="_(* #,##0.00_);_(* \(#,##0.00\);_(* &quot;-&quot;_);_(@_)">
                  <c:v>-2.1906861394323585</c:v>
                </c:pt>
                <c:pt idx="32" formatCode="_(* #,##0.00_);_(* \(#,##0.00\);_(* &quot;-&quot;_);_(@_)">
                  <c:v>-1.6056934614733507</c:v>
                </c:pt>
                <c:pt idx="33" formatCode="_(* #,##0.00_);_(* \(#,##0.00\);_(* &quot;-&quot;_);_(@_)">
                  <c:v>-0.35261949235835766</c:v>
                </c:pt>
                <c:pt idx="34" formatCode="_(* #,##0.00_);_(* \(#,##0.00\);_(* &quot;-&quot;_);_(@_)">
                  <c:v>2.3604873415495011</c:v>
                </c:pt>
                <c:pt idx="35" formatCode="_(* #,##0.00_);_(* \(#,##0.00\);_(* &quot;-&quot;_);_(@_)">
                  <c:v>2.4768746771845827</c:v>
                </c:pt>
                <c:pt idx="36" formatCode="_(* #,##0.00_);_(* \(#,##0.00\);_(* &quot;-&quot;_);_(@_)">
                  <c:v>2.6423430283684155</c:v>
                </c:pt>
                <c:pt idx="37" formatCode="_(* #,##0.00_);_(* \(#,##0.00\);_(* &quot;-&quot;_);_(@_)">
                  <c:v>3.4769682407606397</c:v>
                </c:pt>
                <c:pt idx="38" formatCode="_(* #,##0.00_);_(* \(#,##0.00\);_(* &quot;-&quot;_);_(@_)">
                  <c:v>6.2896943591623575</c:v>
                </c:pt>
                <c:pt idx="39" formatCode="_(* #,##0.00_);_(* \(#,##0.00\);_(* &quot;-&quot;_);_(@_)">
                  <c:v>5.2901555591193077</c:v>
                </c:pt>
                <c:pt idx="40" formatCode="_(* #,##0.00_);_(* \(#,##0.00\);_(* &quot;-&quot;_);_(@_)">
                  <c:v>3.1303904432250675</c:v>
                </c:pt>
                <c:pt idx="41" formatCode="_(* #,##0.00_);_(* \(#,##0.00\);_(* &quot;-&quot;_);_(@_)">
                  <c:v>3.9297976147452118</c:v>
                </c:pt>
                <c:pt idx="42" formatCode="_(* #,##0.00_);_(* \(#,##0.00\);_(* &quot;-&quot;_);_(@_)">
                  <c:v>2.6515804721584999</c:v>
                </c:pt>
                <c:pt idx="43" formatCode="_(* #,##0.00_);_(* \(#,##0.00\);_(* &quot;-&quot;_);_(@_)">
                  <c:v>4.2290695220211809</c:v>
                </c:pt>
              </c:numCache>
            </c:numRef>
          </c:val>
        </c:ser>
        <c:ser>
          <c:idx val="1"/>
          <c:order val="1"/>
          <c:tx>
            <c:strRef>
              <c:f>'Grafik Growth YonY Triw'!$B$6</c:f>
              <c:strCache>
                <c:ptCount val="1"/>
                <c:pt idx="0">
                  <c:v>Pertambangan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Triw'!$C$6:$AT$6</c:f>
              <c:numCache>
                <c:formatCode>General</c:formatCode>
                <c:ptCount val="44"/>
                <c:pt idx="4" formatCode="_(* #,##0.00_);_(* \(#,##0.00\);_(* &quot;-&quot;_);_(@_)">
                  <c:v>7.1354529283892383</c:v>
                </c:pt>
                <c:pt idx="5" formatCode="_(* #,##0.00_);_(* \(#,##0.00\);_(* &quot;-&quot;_);_(@_)">
                  <c:v>5.8528964945179212</c:v>
                </c:pt>
                <c:pt idx="6" formatCode="_(* #,##0.00_);_(* \(#,##0.00\);_(* &quot;-&quot;_);_(@_)">
                  <c:v>0.32849702918986218</c:v>
                </c:pt>
                <c:pt idx="7" formatCode="_(* #,##0.00_);_(* \(#,##0.00\);_(* &quot;-&quot;_);_(@_)">
                  <c:v>-4.749976457733311</c:v>
                </c:pt>
                <c:pt idx="8" formatCode="_(* #,##0.00_);_(* \(#,##0.00\);_(* &quot;-&quot;_);_(@_)">
                  <c:v>-1.9729939063516051</c:v>
                </c:pt>
                <c:pt idx="9" formatCode="_(* #,##0.00_);_(* \(#,##0.00\);_(* &quot;-&quot;_);_(@_)">
                  <c:v>1.0534727925684413</c:v>
                </c:pt>
                <c:pt idx="10" formatCode="_(* #,##0.00_);_(* \(#,##0.00\);_(* &quot;-&quot;_);_(@_)">
                  <c:v>6.2766324914674012</c:v>
                </c:pt>
                <c:pt idx="11" formatCode="_(* #,##0.00_);_(* \(#,##0.00\);_(* &quot;-&quot;_);_(@_)">
                  <c:v>3.2428357888541655</c:v>
                </c:pt>
                <c:pt idx="12" formatCode="_(* #,##0.00_);_(* \(#,##0.00\);_(* &quot;-&quot;_);_(@_)">
                  <c:v>2.3155512375845997</c:v>
                </c:pt>
                <c:pt idx="13" formatCode="_(* #,##0.00_);_(* \(#,##0.00\);_(* &quot;-&quot;_);_(@_)">
                  <c:v>4.8930342659216395</c:v>
                </c:pt>
                <c:pt idx="14" formatCode="_(* #,##0.00_);_(* \(#,##0.00\);_(* &quot;-&quot;_);_(@_)">
                  <c:v>-1.5837321637743145</c:v>
                </c:pt>
                <c:pt idx="15" formatCode="_(* #,##0.00_);_(* \(#,##0.00\);_(* &quot;-&quot;_);_(@_)">
                  <c:v>-7.3833344331459605</c:v>
                </c:pt>
                <c:pt idx="16" formatCode="_(* #,##0.00_);_(* \(#,##0.00\);_(* &quot;-&quot;_);_(@_)">
                  <c:v>-9.7458466740812728</c:v>
                </c:pt>
                <c:pt idx="17" formatCode="_(* #,##0.00_);_(* \(#,##0.00\);_(* &quot;-&quot;_);_(@_)">
                  <c:v>-8.9382469491770138</c:v>
                </c:pt>
                <c:pt idx="18" formatCode="_(* #,##0.00_);_(* \(#,##0.00\);_(* &quot;-&quot;_);_(@_)">
                  <c:v>-5.9106423533405099</c:v>
                </c:pt>
                <c:pt idx="19" formatCode="_(* #,##0.00_);_(* \(#,##0.00\);_(* &quot;-&quot;_);_(@_)">
                  <c:v>7.0785662529880105</c:v>
                </c:pt>
                <c:pt idx="20" formatCode="_(* #,##0.00_);_(* \(#,##0.00\);_(* &quot;-&quot;_);_(@_)">
                  <c:v>5.9967482029796093</c:v>
                </c:pt>
                <c:pt idx="21" formatCode="_(* #,##0.00_);_(* \(#,##0.00\);_(* &quot;-&quot;_);_(@_)">
                  <c:v>2.4980223182826222</c:v>
                </c:pt>
                <c:pt idx="22" formatCode="_(* #,##0.00_);_(* \(#,##0.00\);_(* &quot;-&quot;_);_(@_)">
                  <c:v>4.4256884015227094</c:v>
                </c:pt>
                <c:pt idx="23" formatCode="_(* #,##0.00_);_(* \(#,##0.00\);_(* &quot;-&quot;_);_(@_)">
                  <c:v>5.0748229850971471</c:v>
                </c:pt>
                <c:pt idx="24" formatCode="_(* #,##0.00_);_(* \(#,##0.00\);_(* &quot;-&quot;_);_(@_)">
                  <c:v>3.2581104208062608</c:v>
                </c:pt>
                <c:pt idx="25" formatCode="_(* #,##0.00_);_(* \(#,##0.00\);_(* &quot;-&quot;_);_(@_)">
                  <c:v>4.1848897546696096</c:v>
                </c:pt>
                <c:pt idx="26" formatCode="_(* #,##0.00_);_(* \(#,##0.00\);_(* &quot;-&quot;_);_(@_)">
                  <c:v>1.6175372376006718</c:v>
                </c:pt>
                <c:pt idx="27" formatCode="_(* #,##0.00_);_(* \(#,##0.00\);_(* &quot;-&quot;_);_(@_)">
                  <c:v>0.51126114515173449</c:v>
                </c:pt>
                <c:pt idx="28" formatCode="_(* #,##0.00_);_(* \(#,##0.00\);_(* &quot;-&quot;_);_(@_)">
                  <c:v>6.9073061197076724</c:v>
                </c:pt>
                <c:pt idx="29" formatCode="_(* #,##0.00_);_(* \(#,##0.00\);_(* &quot;-&quot;_);_(@_)">
                  <c:v>4.0218549864658364</c:v>
                </c:pt>
                <c:pt idx="30" formatCode="_(* #,##0.00_);_(* \(#,##0.00\);_(* &quot;-&quot;_);_(@_)">
                  <c:v>1.6448272551269554</c:v>
                </c:pt>
                <c:pt idx="31" formatCode="_(* #,##0.00_);_(* \(#,##0.00\);_(* &quot;-&quot;_);_(@_)">
                  <c:v>-1.7420113150236878</c:v>
                </c:pt>
                <c:pt idx="32" formatCode="_(* #,##0.00_);_(* \(#,##0.00\);_(* &quot;-&quot;_);_(@_)">
                  <c:v>-1.5539863884014968</c:v>
                </c:pt>
                <c:pt idx="33" formatCode="_(* #,##0.00_);_(* \(#,##0.00\);_(* &quot;-&quot;_);_(@_)">
                  <c:v>-0.48446156923110117</c:v>
                </c:pt>
                <c:pt idx="34" formatCode="_(* #,##0.00_);_(* \(#,##0.00\);_(* &quot;-&quot;_);_(@_)">
                  <c:v>2.2613007453862815</c:v>
                </c:pt>
                <c:pt idx="35" formatCode="_(* #,##0.00_);_(* \(#,##0.00\);_(* &quot;-&quot;_);_(@_)">
                  <c:v>2.6410014362424192</c:v>
                </c:pt>
                <c:pt idx="36" formatCode="_(* #,##0.00_);_(* \(#,##0.00\);_(* &quot;-&quot;_);_(@_)">
                  <c:v>3.2990433305457407</c:v>
                </c:pt>
                <c:pt idx="37" formatCode="_(* #,##0.00_);_(* \(#,##0.00\);_(* &quot;-&quot;_);_(@_)">
                  <c:v>4.4664130436113716</c:v>
                </c:pt>
                <c:pt idx="38" formatCode="_(* #,##0.00_);_(* \(#,##0.00\);_(* &quot;-&quot;_);_(@_)">
                  <c:v>7.4656381275520118</c:v>
                </c:pt>
                <c:pt idx="39" formatCode="_(* #,##0.00_);_(* \(#,##0.00\);_(* &quot;-&quot;_);_(@_)">
                  <c:v>6.4332025681433764</c:v>
                </c:pt>
                <c:pt idx="40" formatCode="_(* #,##0.00_);_(* \(#,##0.00\);_(* &quot;-&quot;_);_(@_)">
                  <c:v>4.0540368674776701</c:v>
                </c:pt>
                <c:pt idx="41" formatCode="_(* #,##0.00_);_(* \(#,##0.00\);_(* &quot;-&quot;_);_(@_)">
                  <c:v>4.6732980979555521</c:v>
                </c:pt>
                <c:pt idx="42" formatCode="_(* #,##0.00_);_(* \(#,##0.00\);_(* &quot;-&quot;_);_(@_)">
                  <c:v>3.2104895789822052</c:v>
                </c:pt>
                <c:pt idx="43" formatCode="_(* #,##0.00_);_(* \(#,##0.00\);_(* &quot;-&quot;_);_(@_)">
                  <c:v>4.6287218199597646</c:v>
                </c:pt>
              </c:numCache>
            </c:numRef>
          </c:val>
        </c:ser>
        <c:marker val="1"/>
        <c:axId val="142145024"/>
        <c:axId val="142146560"/>
      </c:lineChart>
      <c:catAx>
        <c:axId val="1421450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146560"/>
        <c:crosses val="autoZero"/>
        <c:auto val="1"/>
        <c:lblAlgn val="ctr"/>
        <c:lblOffset val="100"/>
      </c:catAx>
      <c:valAx>
        <c:axId val="14214656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1450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Triw'!$B$7</c:f>
              <c:strCache>
                <c:ptCount val="1"/>
                <c:pt idx="0">
                  <c:v>Industri Peng.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Triw'!$C$7:$AT$7</c:f>
              <c:numCache>
                <c:formatCode>General</c:formatCode>
                <c:ptCount val="44"/>
                <c:pt idx="4" formatCode="_(* #,##0.00_);_(* \(#,##0.00\);_(* &quot;-&quot;_);_(@_)">
                  <c:v>2.9722472815787859</c:v>
                </c:pt>
                <c:pt idx="5" formatCode="_(* #,##0.00_);_(* \(#,##0.00\);_(* &quot;-&quot;_);_(@_)">
                  <c:v>4.5758600684512354</c:v>
                </c:pt>
                <c:pt idx="6" formatCode="_(* #,##0.00_);_(* \(#,##0.00\);_(* &quot;-&quot;_);_(@_)">
                  <c:v>2.3906399089707677</c:v>
                </c:pt>
                <c:pt idx="7" formatCode="_(* #,##0.00_);_(* \(#,##0.00\);_(* &quot;-&quot;_);_(@_)">
                  <c:v>3.2962787542597027</c:v>
                </c:pt>
                <c:pt idx="8" formatCode="_(* #,##0.00_);_(* \(#,##0.00\);_(* &quot;-&quot;_);_(@_)">
                  <c:v>6.4345959844687144</c:v>
                </c:pt>
                <c:pt idx="9" formatCode="_(* #,##0.00_);_(* \(#,##0.00\);_(* &quot;-&quot;_);_(@_)">
                  <c:v>5.677050319217452</c:v>
                </c:pt>
                <c:pt idx="10" formatCode="_(* #,##0.00_);_(* \(#,##0.00\);_(* &quot;-&quot;_);_(@_)">
                  <c:v>6.8865608657561674</c:v>
                </c:pt>
                <c:pt idx="11" formatCode="_(* #,##0.00_);_(* \(#,##0.00\);_(* &quot;-&quot;_);_(@_)">
                  <c:v>2.2835698957739394</c:v>
                </c:pt>
                <c:pt idx="12" formatCode="_(* #,##0.00_);_(* \(#,##0.00\);_(* &quot;-&quot;_);_(@_)">
                  <c:v>4.6142141720900831</c:v>
                </c:pt>
                <c:pt idx="13" formatCode="_(* #,##0.00_);_(* \(#,##0.00\);_(* &quot;-&quot;_);_(@_)">
                  <c:v>4.2676401968941819</c:v>
                </c:pt>
                <c:pt idx="14" formatCode="_(* #,##0.00_);_(* \(#,##0.00\);_(* &quot;-&quot;_);_(@_)">
                  <c:v>5.3768744883096824</c:v>
                </c:pt>
                <c:pt idx="15" formatCode="_(* #,##0.00_);_(* \(#,##0.00\);_(* &quot;-&quot;_);_(@_)">
                  <c:v>7.0445168790317085</c:v>
                </c:pt>
                <c:pt idx="16" formatCode="_(* #,##0.00_);_(* \(#,##0.00\);_(* &quot;-&quot;_);_(@_)">
                  <c:v>5.9286642115211814</c:v>
                </c:pt>
                <c:pt idx="17" formatCode="_(* #,##0.00_);_(* \(#,##0.00\);_(* &quot;-&quot;_);_(@_)">
                  <c:v>7.1901212113960291</c:v>
                </c:pt>
                <c:pt idx="18" formatCode="_(* #,##0.00_);_(* \(#,##0.00\);_(* &quot;-&quot;_);_(@_)">
                  <c:v>4.9926156258489405</c:v>
                </c:pt>
                <c:pt idx="19" formatCode="_(* #,##0.00_);_(* \(#,##0.00\);_(* &quot;-&quot;_);_(@_)">
                  <c:v>7.4322405942456333</c:v>
                </c:pt>
                <c:pt idx="20" formatCode="_(* #,##0.00_);_(* \(#,##0.00\);_(* &quot;-&quot;_);_(@_)">
                  <c:v>6.314494046703369</c:v>
                </c:pt>
                <c:pt idx="21" formatCode="_(* #,##0.00_);_(* \(#,##0.00\);_(* &quot;-&quot;_);_(@_)">
                  <c:v>4.8591492452982408</c:v>
                </c:pt>
                <c:pt idx="22" formatCode="_(* #,##0.00_);_(* \(#,##0.00\);_(* &quot;-&quot;_);_(@_)">
                  <c:v>4.3896806600871372</c:v>
                </c:pt>
                <c:pt idx="23" formatCode="_(* #,##0.00_);_(* \(#,##0.00\);_(* &quot;-&quot;_);_(@_)">
                  <c:v>2.9387790159417762</c:v>
                </c:pt>
                <c:pt idx="24" formatCode="_(* #,##0.00_);_(* \(#,##0.00\);_(* &quot;-&quot;_);_(@_)">
                  <c:v>3.015613023889598</c:v>
                </c:pt>
                <c:pt idx="25" formatCode="_(* #,##0.00_);_(* \(#,##0.00\);_(* &quot;-&quot;_);_(@_)">
                  <c:v>3.6271428501237342</c:v>
                </c:pt>
                <c:pt idx="26" formatCode="_(* #,##0.00_);_(* \(#,##0.00\);_(* &quot;-&quot;_);_(@_)">
                  <c:v>5.8616463506201484</c:v>
                </c:pt>
                <c:pt idx="27" formatCode="_(* #,##0.00_);_(* \(#,##0.00\);_(* &quot;-&quot;_);_(@_)">
                  <c:v>5.7782766259074814</c:v>
                </c:pt>
                <c:pt idx="28" formatCode="_(* #,##0.00_);_(* \(#,##0.00\);_(* &quot;-&quot;_);_(@_)">
                  <c:v>5.215220027754782</c:v>
                </c:pt>
                <c:pt idx="29" formatCode="_(* #,##0.00_);_(* \(#,##0.00\);_(* &quot;-&quot;_);_(@_)">
                  <c:v>5.1281483934135537</c:v>
                </c:pt>
                <c:pt idx="30" formatCode="_(* #,##0.00_);_(* \(#,##0.00\);_(* &quot;-&quot;_);_(@_)">
                  <c:v>4.5488241269802465</c:v>
                </c:pt>
                <c:pt idx="31" formatCode="_(* #,##0.00_);_(* \(#,##0.00\);_(* &quot;-&quot;_);_(@_)">
                  <c:v>3.8172124974117168</c:v>
                </c:pt>
                <c:pt idx="32" formatCode="_(* #,##0.00_);_(* \(#,##0.00\);_(* &quot;-&quot;_);_(@_)">
                  <c:v>4.2820591843086726</c:v>
                </c:pt>
                <c:pt idx="33" formatCode="_(* #,##0.00_);_(* \(#,##0.00\);_(* &quot;-&quot;_);_(@_)">
                  <c:v>4.234628565157351</c:v>
                </c:pt>
                <c:pt idx="34" formatCode="_(* #,##0.00_);_(* \(#,##0.00\);_(* &quot;-&quot;_);_(@_)">
                  <c:v>4.306848355752682</c:v>
                </c:pt>
                <c:pt idx="35" formatCode="_(* #,##0.00_);_(* \(#,##0.00\);_(* &quot;-&quot;_);_(@_)">
                  <c:v>1.8476347863823284</c:v>
                </c:pt>
                <c:pt idx="36" formatCode="_(* #,##0.00_);_(* \(#,##0.00\);_(* &quot;-&quot;_);_(@_)">
                  <c:v>1.497855555986334</c:v>
                </c:pt>
                <c:pt idx="37" formatCode="_(* #,##0.00_);_(* \(#,##0.00\);_(* &quot;-&quot;_);_(@_)">
                  <c:v>1.5288358636047699</c:v>
                </c:pt>
                <c:pt idx="38" formatCode="_(* #,##0.00_);_(* \(#,##0.00\);_(* &quot;-&quot;_);_(@_)">
                  <c:v>1.2772400481159418</c:v>
                </c:pt>
                <c:pt idx="39" formatCode="_(* #,##0.00_);_(* \(#,##0.00\);_(* &quot;-&quot;_);_(@_)">
                  <c:v>4.3230346891505143</c:v>
                </c:pt>
                <c:pt idx="40" formatCode="_(* #,##0.00_);_(* \(#,##0.00\);_(* &quot;-&quot;_);_(@_)">
                  <c:v>3.8666750270450883</c:v>
                </c:pt>
                <c:pt idx="41" formatCode="_(* #,##0.00_);_(* \(#,##0.00\);_(* &quot;-&quot;_);_(@_)">
                  <c:v>4.4967028346246343</c:v>
                </c:pt>
                <c:pt idx="42" formatCode="_(* #,##0.00_);_(* \(#,##0.00\);_(* &quot;-&quot;_);_(@_)">
                  <c:v>4.2719538056669704</c:v>
                </c:pt>
                <c:pt idx="43" formatCode="_(* #,##0.00_);_(* \(#,##0.00\);_(* &quot;-&quot;_);_(@_)">
                  <c:v>5.2573929079515977</c:v>
                </c:pt>
              </c:numCache>
            </c:numRef>
          </c:val>
        </c:ser>
        <c:ser>
          <c:idx val="1"/>
          <c:order val="1"/>
          <c:tx>
            <c:strRef>
              <c:f>'Grafik Growth YonY Triw'!$B$8</c:f>
              <c:strCache>
                <c:ptCount val="1"/>
                <c:pt idx="0">
                  <c:v>Industri Peng.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Triw'!$C$8:$AT$8</c:f>
              <c:numCache>
                <c:formatCode>General</c:formatCode>
                <c:ptCount val="44"/>
                <c:pt idx="4" formatCode="_(* #,##0.00_);_(* \(#,##0.00\);_(* &quot;-&quot;_);_(@_)">
                  <c:v>2.3348697037440171</c:v>
                </c:pt>
                <c:pt idx="5" formatCode="_(* #,##0.00_);_(* \(#,##0.00\);_(* &quot;-&quot;_);_(@_)">
                  <c:v>3.6974542538123689</c:v>
                </c:pt>
                <c:pt idx="6" formatCode="_(* #,##0.00_);_(* \(#,##0.00\);_(* &quot;-&quot;_);_(@_)">
                  <c:v>1.3338920175469715</c:v>
                </c:pt>
                <c:pt idx="7" formatCode="_(* #,##0.00_);_(* \(#,##0.00\);_(* &quot;-&quot;_);_(@_)">
                  <c:v>2.0632194145211287</c:v>
                </c:pt>
                <c:pt idx="8" formatCode="_(* #,##0.00_);_(* \(#,##0.00\);_(* &quot;-&quot;_);_(@_)">
                  <c:v>5.0245674628972772</c:v>
                </c:pt>
                <c:pt idx="9" formatCode="_(* #,##0.00_);_(* \(#,##0.00\);_(* &quot;-&quot;_);_(@_)">
                  <c:v>4.2518579741493738</c:v>
                </c:pt>
                <c:pt idx="10" formatCode="_(* #,##0.00_);_(* \(#,##0.00\);_(* &quot;-&quot;_);_(@_)">
                  <c:v>5.537112276373616</c:v>
                </c:pt>
                <c:pt idx="11" formatCode="_(* #,##0.00_);_(* \(#,##0.00\);_(* &quot;-&quot;_);_(@_)">
                  <c:v>1.1968918822062591</c:v>
                </c:pt>
                <c:pt idx="12" formatCode="_(* #,##0.00_);_(* \(#,##0.00\);_(* &quot;-&quot;_);_(@_)">
                  <c:v>3.832110187363623</c:v>
                </c:pt>
                <c:pt idx="13" formatCode="_(* #,##0.00_);_(* \(#,##0.00\);_(* &quot;-&quot;_);_(@_)">
                  <c:v>3.65636153598021</c:v>
                </c:pt>
                <c:pt idx="14" formatCode="_(* #,##0.00_);_(* \(#,##0.00\);_(* &quot;-&quot;_);_(@_)">
                  <c:v>4.7633129070153295</c:v>
                </c:pt>
                <c:pt idx="15" formatCode="_(* #,##0.00_);_(* \(#,##0.00\);_(* &quot;-&quot;_);_(@_)">
                  <c:v>6.2500552666814668</c:v>
                </c:pt>
                <c:pt idx="16" formatCode="_(* #,##0.00_);_(* \(#,##0.00\);_(* &quot;-&quot;_);_(@_)">
                  <c:v>4.80088040730109</c:v>
                </c:pt>
                <c:pt idx="17" formatCode="_(* #,##0.00_);_(* \(#,##0.00\);_(* &quot;-&quot;_);_(@_)">
                  <c:v>5.8049108797413647</c:v>
                </c:pt>
                <c:pt idx="18" formatCode="_(* #,##0.00_);_(* \(#,##0.00\);_(* &quot;-&quot;_);_(@_)">
                  <c:v>3.4976681837342016</c:v>
                </c:pt>
                <c:pt idx="19" formatCode="_(* #,##0.00_);_(* \(#,##0.00\);_(* &quot;-&quot;_);_(@_)">
                  <c:v>5.8685394961620858</c:v>
                </c:pt>
                <c:pt idx="20" formatCode="_(* #,##0.00_);_(* \(#,##0.00\);_(* &quot;-&quot;_);_(@_)">
                  <c:v>4.8406941070619212</c:v>
                </c:pt>
                <c:pt idx="21" formatCode="_(* #,##0.00_);_(* \(#,##0.00\);_(* &quot;-&quot;_);_(@_)">
                  <c:v>3.5246287510589411</c:v>
                </c:pt>
                <c:pt idx="22" formatCode="_(* #,##0.00_);_(* \(#,##0.00\);_(* &quot;-&quot;_);_(@_)">
                  <c:v>3.2266171008825641</c:v>
                </c:pt>
                <c:pt idx="23" formatCode="_(* #,##0.00_);_(* \(#,##0.00\);_(* &quot;-&quot;_);_(@_)">
                  <c:v>2.0022915564350843</c:v>
                </c:pt>
                <c:pt idx="24" formatCode="_(* #,##0.00_);_(* \(#,##0.00\);_(* &quot;-&quot;_);_(@_)">
                  <c:v>2.3366354770120377</c:v>
                </c:pt>
                <c:pt idx="25" formatCode="_(* #,##0.00_);_(* \(#,##0.00\);_(* &quot;-&quot;_);_(@_)">
                  <c:v>3.1206151823916457</c:v>
                </c:pt>
                <c:pt idx="26" formatCode="_(* #,##0.00_);_(* \(#,##0.00\);_(* &quot;-&quot;_);_(@_)">
                  <c:v>5.4374528414743715</c:v>
                </c:pt>
                <c:pt idx="27" formatCode="_(* #,##0.00_);_(* \(#,##0.00\);_(* &quot;-&quot;_);_(@_)">
                  <c:v>5.3582249007601224</c:v>
                </c:pt>
                <c:pt idx="28" formatCode="_(* #,##0.00_);_(* \(#,##0.00\);_(* &quot;-&quot;_);_(@_)">
                  <c:v>4.7113804635882985</c:v>
                </c:pt>
                <c:pt idx="29" formatCode="_(* #,##0.00_);_(* \(#,##0.00\);_(* &quot;-&quot;_);_(@_)">
                  <c:v>4.5437638514574274</c:v>
                </c:pt>
                <c:pt idx="30" formatCode="_(* #,##0.00_);_(* \(#,##0.00\);_(* &quot;-&quot;_);_(@_)">
                  <c:v>3.8921653765104036</c:v>
                </c:pt>
                <c:pt idx="31" formatCode="_(* #,##0.00_);_(* \(#,##0.00\);_(* &quot;-&quot;_);_(@_)">
                  <c:v>3.0954141513648197</c:v>
                </c:pt>
                <c:pt idx="32" formatCode="_(* #,##0.00_);_(* \(#,##0.00\);_(* &quot;-&quot;_);_(@_)">
                  <c:v>3.4923575676236709</c:v>
                </c:pt>
                <c:pt idx="33" formatCode="_(* #,##0.00_);_(* \(#,##0.00\);_(* &quot;-&quot;_);_(@_)">
                  <c:v>3.5183546945130484</c:v>
                </c:pt>
                <c:pt idx="34" formatCode="_(* #,##0.00_);_(* \(#,##0.00\);_(* &quot;-&quot;_);_(@_)">
                  <c:v>3.8037219620300138</c:v>
                </c:pt>
                <c:pt idx="35" formatCode="_(* #,##0.00_);_(* \(#,##0.00\);_(* &quot;-&quot;_);_(@_)">
                  <c:v>1.7073018494646974</c:v>
                </c:pt>
                <c:pt idx="36" formatCode="_(* #,##0.00_);_(* \(#,##0.00\);_(* &quot;-&quot;_);_(@_)">
                  <c:v>1.8474070137389162</c:v>
                </c:pt>
                <c:pt idx="37" formatCode="_(* #,##0.00_);_(* \(#,##0.00\);_(* &quot;-&quot;_);_(@_)">
                  <c:v>2.102555295404926</c:v>
                </c:pt>
                <c:pt idx="38" formatCode="_(* #,##0.00_);_(* \(#,##0.00\);_(* &quot;-&quot;_);_(@_)">
                  <c:v>1.802778637518216</c:v>
                </c:pt>
                <c:pt idx="39" formatCode="_(* #,##0.00_);_(* \(#,##0.00\);_(* &quot;-&quot;_);_(@_)">
                  <c:v>4.5299314016793062</c:v>
                </c:pt>
                <c:pt idx="40" formatCode="_(* #,##0.00_);_(* \(#,##0.00\);_(* &quot;-&quot;_);_(@_)">
                  <c:v>3.4596729369703336</c:v>
                </c:pt>
                <c:pt idx="41" formatCode="_(* #,##0.00_);_(* \(#,##0.00\);_(* &quot;-&quot;_);_(@_)">
                  <c:v>3.7035871387020221</c:v>
                </c:pt>
                <c:pt idx="42" formatCode="_(* #,##0.00_);_(* \(#,##0.00\);_(* &quot;-&quot;_);_(@_)">
                  <c:v>3.3316494185814767</c:v>
                </c:pt>
                <c:pt idx="43" formatCode="_(* #,##0.00_);_(* \(#,##0.00\);_(* &quot;-&quot;_);_(@_)">
                  <c:v>4.4000995661677926</c:v>
                </c:pt>
              </c:numCache>
            </c:numRef>
          </c:val>
        </c:ser>
        <c:marker val="1"/>
        <c:axId val="142241792"/>
        <c:axId val="142243328"/>
      </c:lineChart>
      <c:catAx>
        <c:axId val="14224179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243328"/>
        <c:crosses val="autoZero"/>
        <c:auto val="1"/>
        <c:lblAlgn val="ctr"/>
        <c:lblOffset val="100"/>
      </c:catAx>
      <c:valAx>
        <c:axId val="14224332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2417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Triw'!$B$9</c:f>
              <c:strCache>
                <c:ptCount val="1"/>
                <c:pt idx="0">
                  <c:v>LGA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Triw'!$C$9:$AT$9</c:f>
              <c:numCache>
                <c:formatCode>General</c:formatCode>
                <c:ptCount val="44"/>
                <c:pt idx="4" formatCode="_(* #,##0.00_);_(* \(#,##0.00\);_(* &quot;-&quot;_);_(@_)">
                  <c:v>12.84173430158053</c:v>
                </c:pt>
                <c:pt idx="5" formatCode="_(* #,##0.00_);_(* \(#,##0.00\);_(* &quot;-&quot;_);_(@_)">
                  <c:v>11.012122097268907</c:v>
                </c:pt>
                <c:pt idx="6" formatCode="_(* #,##0.00_);_(* \(#,##0.00\);_(* &quot;-&quot;_);_(@_)">
                  <c:v>8.6292762392366953</c:v>
                </c:pt>
                <c:pt idx="7" formatCode="_(* #,##0.00_);_(* \(#,##0.00\);_(* &quot;-&quot;_);_(@_)">
                  <c:v>0.53485162180815871</c:v>
                </c:pt>
                <c:pt idx="8" formatCode="_(* #,##0.00_);_(* \(#,##0.00\);_(* &quot;-&quot;_);_(@_)">
                  <c:v>12.232054133345954</c:v>
                </c:pt>
                <c:pt idx="9" formatCode="_(* #,##0.00_);_(* \(#,##0.00\);_(* &quot;-&quot;_);_(@_)">
                  <c:v>6.6394772617637869</c:v>
                </c:pt>
                <c:pt idx="10" formatCode="_(* #,##0.00_);_(* \(#,##0.00\);_(* &quot;-&quot;_);_(@_)">
                  <c:v>7.755259436993871</c:v>
                </c:pt>
                <c:pt idx="11" formatCode="_(* #,##0.00_);_(* \(#,##0.00\);_(* &quot;-&quot;_);_(@_)">
                  <c:v>9.3959155654710855</c:v>
                </c:pt>
                <c:pt idx="12" formatCode="_(* #,##0.00_);_(* \(#,##0.00\);_(* &quot;-&quot;_);_(@_)">
                  <c:v>6.029176153132628</c:v>
                </c:pt>
                <c:pt idx="13" formatCode="_(* #,##0.00_);_(* \(#,##0.00\);_(* &quot;-&quot;_);_(@_)">
                  <c:v>5.2103466710531734</c:v>
                </c:pt>
                <c:pt idx="14" formatCode="_(* #,##0.00_);_(* \(#,##0.00\);_(* &quot;-&quot;_);_(@_)">
                  <c:v>6.2626744602171094</c:v>
                </c:pt>
                <c:pt idx="15" formatCode="_(* #,##0.00_);_(* \(#,##0.00\);_(* &quot;-&quot;_);_(@_)">
                  <c:v>2.1099694093654335</c:v>
                </c:pt>
                <c:pt idx="16" formatCode="_(* #,##0.00_);_(* \(#,##0.00\);_(* &quot;-&quot;_);_(@_)">
                  <c:v>4.8512804199141222</c:v>
                </c:pt>
                <c:pt idx="17" formatCode="_(* #,##0.00_);_(* \(#,##0.00\);_(* &quot;-&quot;_);_(@_)">
                  <c:v>6.2421826141338279</c:v>
                </c:pt>
                <c:pt idx="18" formatCode="_(* #,##0.00_);_(* \(#,##0.00\);_(* &quot;-&quot;_);_(@_)">
                  <c:v>3.2742104475377989</c:v>
                </c:pt>
                <c:pt idx="19" formatCode="_(* #,##0.00_);_(* \(#,##0.00\);_(* &quot;-&quot;_);_(@_)">
                  <c:v>6.8827776924258899</c:v>
                </c:pt>
                <c:pt idx="20" formatCode="_(* #,##0.00_);_(* \(#,##0.00\);_(* &quot;-&quot;_);_(@_)">
                  <c:v>6.3637742718446475</c:v>
                </c:pt>
                <c:pt idx="21" formatCode="_(* #,##0.00_);_(* \(#,##0.00\);_(* &quot;-&quot;_);_(@_)">
                  <c:v>6.8614105441300897</c:v>
                </c:pt>
                <c:pt idx="22" formatCode="_(* #,##0.00_);_(* \(#,##0.00\);_(* &quot;-&quot;_);_(@_)">
                  <c:v>6.6016884669734415</c:v>
                </c:pt>
                <c:pt idx="23" formatCode="_(* #,##0.00_);_(* \(#,##0.00\);_(* &quot;-&quot;_);_(@_)">
                  <c:v>5.3902544200086169</c:v>
                </c:pt>
                <c:pt idx="24" formatCode="_(* #,##0.00_);_(* \(#,##0.00\);_(* &quot;-&quot;_);_(@_)">
                  <c:v>5.080938458247175</c:v>
                </c:pt>
                <c:pt idx="25" formatCode="_(* #,##0.00_);_(* \(#,##0.00\);_(* &quot;-&quot;_);_(@_)">
                  <c:v>4.4653308545066466</c:v>
                </c:pt>
                <c:pt idx="26" formatCode="_(* #,##0.00_);_(* \(#,##0.00\);_(* &quot;-&quot;_);_(@_)">
                  <c:v>5.7509941878250288</c:v>
                </c:pt>
                <c:pt idx="27" formatCode="_(* #,##0.00_);_(* \(#,##0.00\);_(* &quot;-&quot;_);_(@_)">
                  <c:v>7.6888979814511806</c:v>
                </c:pt>
                <c:pt idx="28" formatCode="_(* #,##0.00_);_(* \(#,##0.00\);_(* &quot;-&quot;_);_(@_)">
                  <c:v>8.1571714566862425</c:v>
                </c:pt>
                <c:pt idx="29" formatCode="_(* #,##0.00_);_(* \(#,##0.00\);_(* &quot;-&quot;_);_(@_)">
                  <c:v>10.200046139142451</c:v>
                </c:pt>
                <c:pt idx="30" formatCode="_(* #,##0.00_);_(* \(#,##0.00\);_(* &quot;-&quot;_);_(@_)">
                  <c:v>11.294314273776223</c:v>
                </c:pt>
                <c:pt idx="31" formatCode="_(* #,##0.00_);_(* \(#,##0.00\);_(* &quot;-&quot;_);_(@_)">
                  <c:v>11.547351423234005</c:v>
                </c:pt>
                <c:pt idx="32" formatCode="_(* #,##0.00_);_(* \(#,##0.00\);_(* &quot;-&quot;_);_(@_)">
                  <c:v>12.341960784313713</c:v>
                </c:pt>
                <c:pt idx="33" formatCode="_(* #,##0.00_);_(* \(#,##0.00\);_(* &quot;-&quot;_);_(@_)">
                  <c:v>11.785991985166588</c:v>
                </c:pt>
                <c:pt idx="34" formatCode="_(* #,##0.00_);_(* \(#,##0.00\);_(* &quot;-&quot;_);_(@_)">
                  <c:v>10.416726831663151</c:v>
                </c:pt>
                <c:pt idx="35" formatCode="_(* #,##0.00_);_(* \(#,##0.00\);_(* &quot;-&quot;_);_(@_)">
                  <c:v>9.344308827703653</c:v>
                </c:pt>
                <c:pt idx="36" formatCode="_(* #,##0.00_);_(* \(#,##0.00\);_(* &quot;-&quot;_);_(@_)">
                  <c:v>11.636739367198206</c:v>
                </c:pt>
                <c:pt idx="37" formatCode="_(* #,##0.00_);_(* \(#,##0.00\);_(* &quot;-&quot;_);_(@_)">
                  <c:v>15.556863479493813</c:v>
                </c:pt>
                <c:pt idx="38" formatCode="_(* #,##0.00_);_(* \(#,##0.00\);_(* &quot;-&quot;_);_(@_)">
                  <c:v>14.926505204791553</c:v>
                </c:pt>
                <c:pt idx="39" formatCode="_(* #,##0.00_);_(* \(#,##0.00\);_(* &quot;-&quot;_);_(@_)">
                  <c:v>14.900576294065754</c:v>
                </c:pt>
                <c:pt idx="40" formatCode="_(* #,##0.00_);_(* \(#,##0.00\);_(* &quot;-&quot;_);_(@_)">
                  <c:v>8.7727636581949042</c:v>
                </c:pt>
                <c:pt idx="41" formatCode="_(* #,##0.00_);_(* \(#,##0.00\);_(* &quot;-&quot;_);_(@_)">
                  <c:v>5.0932999953697395</c:v>
                </c:pt>
                <c:pt idx="42" formatCode="_(* #,##0.00_);_(* \(#,##0.00\);_(* &quot;-&quot;_);_(@_)">
                  <c:v>3.3727043080494354</c:v>
                </c:pt>
                <c:pt idx="43" formatCode="_(* #,##0.00_);_(* \(#,##0.00\);_(* &quot;-&quot;_);_(@_)">
                  <c:v>4.3265103248836425</c:v>
                </c:pt>
              </c:numCache>
            </c:numRef>
          </c:val>
        </c:ser>
        <c:ser>
          <c:idx val="1"/>
          <c:order val="1"/>
          <c:tx>
            <c:strRef>
              <c:f>'Grafik Growth YonY Triw'!$B$10</c:f>
              <c:strCache>
                <c:ptCount val="1"/>
                <c:pt idx="0">
                  <c:v>LGA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Triw'!$C$10:$AT$10</c:f>
              <c:numCache>
                <c:formatCode>General</c:formatCode>
                <c:ptCount val="44"/>
                <c:pt idx="4" formatCode="_(* #,##0.00_);_(* \(#,##0.00\);_(* &quot;-&quot;_);_(@_)">
                  <c:v>12.825209626073432</c:v>
                </c:pt>
                <c:pt idx="5" formatCode="_(* #,##0.00_);_(* \(#,##0.00\);_(* &quot;-&quot;_);_(@_)">
                  <c:v>11.000663275969806</c:v>
                </c:pt>
                <c:pt idx="6" formatCode="_(* #,##0.00_);_(* \(#,##0.00\);_(* &quot;-&quot;_);_(@_)">
                  <c:v>8.6350844019586646</c:v>
                </c:pt>
                <c:pt idx="7" formatCode="_(* #,##0.00_);_(* \(#,##0.00\);_(* &quot;-&quot;_);_(@_)">
                  <c:v>0.56769127923099982</c:v>
                </c:pt>
                <c:pt idx="8" formatCode="_(* #,##0.00_);_(* \(#,##0.00\);_(* &quot;-&quot;_);_(@_)">
                  <c:v>12.312577094094754</c:v>
                </c:pt>
                <c:pt idx="9" formatCode="_(* #,##0.00_);_(* \(#,##0.00\);_(* &quot;-&quot;_);_(@_)">
                  <c:v>6.7363793010002881</c:v>
                </c:pt>
                <c:pt idx="10" formatCode="_(* #,##0.00_);_(* \(#,##0.00\);_(* &quot;-&quot;_);_(@_)">
                  <c:v>7.8511969405072648</c:v>
                </c:pt>
                <c:pt idx="11" formatCode="_(* #,##0.00_);_(* \(#,##0.00\);_(* &quot;-&quot;_);_(@_)">
                  <c:v>9.4677186631411789</c:v>
                </c:pt>
                <c:pt idx="12" formatCode="_(* #,##0.00_);_(* \(#,##0.00\);_(* &quot;-&quot;_);_(@_)">
                  <c:v>6.0509697568989775</c:v>
                </c:pt>
                <c:pt idx="13" formatCode="_(* #,##0.00_);_(* \(#,##0.00\);_(* &quot;-&quot;_);_(@_)">
                  <c:v>5.1997480108128862</c:v>
                </c:pt>
                <c:pt idx="14" formatCode="_(* #,##0.00_);_(* \(#,##0.00\);_(* &quot;-&quot;_);_(@_)">
                  <c:v>6.2351181647831488</c:v>
                </c:pt>
                <c:pt idx="15" formatCode="_(* #,##0.00_);_(* \(#,##0.00\);_(* &quot;-&quot;_);_(@_)">
                  <c:v>2.0829221421352182</c:v>
                </c:pt>
                <c:pt idx="16" formatCode="_(* #,##0.00_);_(* \(#,##0.00\);_(* &quot;-&quot;_);_(@_)">
                  <c:v>4.8390325046306124</c:v>
                </c:pt>
                <c:pt idx="17" formatCode="_(* #,##0.00_);_(* \(#,##0.00\);_(* &quot;-&quot;_);_(@_)">
                  <c:v>6.2402645738576723</c:v>
                </c:pt>
                <c:pt idx="18" formatCode="_(* #,##0.00_);_(* \(#,##0.00\);_(* &quot;-&quot;_);_(@_)">
                  <c:v>3.2773432904319746</c:v>
                </c:pt>
                <c:pt idx="19" formatCode="_(* #,##0.00_);_(* \(#,##0.00\);_(* &quot;-&quot;_);_(@_)">
                  <c:v>6.8856097543303925</c:v>
                </c:pt>
                <c:pt idx="20" formatCode="_(* #,##0.00_);_(* \(#,##0.00\);_(* &quot;-&quot;_);_(@_)">
                  <c:v>6.3607214688445595</c:v>
                </c:pt>
                <c:pt idx="21" formatCode="_(* #,##0.00_);_(* \(#,##0.00\);_(* &quot;-&quot;_);_(@_)">
                  <c:v>6.8523029669897477</c:v>
                </c:pt>
                <c:pt idx="22" formatCode="_(* #,##0.00_);_(* \(#,##0.00\);_(* &quot;-&quot;_);_(@_)">
                  <c:v>6.5864233451050076</c:v>
                </c:pt>
                <c:pt idx="23" formatCode="_(* #,##0.00_);_(* \(#,##0.00\);_(* &quot;-&quot;_);_(@_)">
                  <c:v>5.3689026290097477</c:v>
                </c:pt>
                <c:pt idx="24" formatCode="_(* #,##0.00_);_(* \(#,##0.00\);_(* &quot;-&quot;_);_(@_)">
                  <c:v>5.0532743207282209</c:v>
                </c:pt>
                <c:pt idx="25" formatCode="_(* #,##0.00_);_(* \(#,##0.00\);_(* &quot;-&quot;_);_(@_)">
                  <c:v>4.438888481133394</c:v>
                </c:pt>
                <c:pt idx="26" formatCode="_(* #,##0.00_);_(* \(#,##0.00\);_(* &quot;-&quot;_);_(@_)">
                  <c:v>5.7330195979837839</c:v>
                </c:pt>
                <c:pt idx="27" formatCode="_(* #,##0.00_);_(* \(#,##0.00\);_(* &quot;-&quot;_);_(@_)">
                  <c:v>7.6875911449555154</c:v>
                </c:pt>
                <c:pt idx="28" formatCode="_(* #,##0.00_);_(* \(#,##0.00\);_(* &quot;-&quot;_);_(@_)">
                  <c:v>8.1811019679210499</c:v>
                </c:pt>
                <c:pt idx="29" formatCode="_(* #,##0.00_);_(* \(#,##0.00\);_(* &quot;-&quot;_);_(@_)">
                  <c:v>10.244238504720109</c:v>
                </c:pt>
                <c:pt idx="30" formatCode="_(* #,##0.00_);_(* \(#,##0.00\);_(* &quot;-&quot;_);_(@_)">
                  <c:v>11.352808090403009</c:v>
                </c:pt>
                <c:pt idx="31" formatCode="_(* #,##0.00_);_(* \(#,##0.00\);_(* &quot;-&quot;_);_(@_)">
                  <c:v>11.613559276128099</c:v>
                </c:pt>
                <c:pt idx="32" formatCode="_(* #,##0.00_);_(* \(#,##0.00\);_(* &quot;-&quot;_);_(@_)">
                  <c:v>12.409822087027997</c:v>
                </c:pt>
                <c:pt idx="33" formatCode="_(* #,##0.00_);_(* \(#,##0.00\);_(* &quot;-&quot;_);_(@_)">
                  <c:v>11.860410677980164</c:v>
                </c:pt>
                <c:pt idx="34" formatCode="_(* #,##0.00_);_(* \(#,##0.00\);_(* &quot;-&quot;_);_(@_)">
                  <c:v>10.502933453381367</c:v>
                </c:pt>
                <c:pt idx="35" formatCode="_(* #,##0.00_);_(* \(#,##0.00\);_(* &quot;-&quot;_);_(@_)">
                  <c:v>9.448214986979961</c:v>
                </c:pt>
                <c:pt idx="36" formatCode="_(* #,##0.00_);_(* \(#,##0.00\);_(* &quot;-&quot;_);_(@_)">
                  <c:v>11.76787497471139</c:v>
                </c:pt>
                <c:pt idx="37" formatCode="_(* #,##0.00_);_(* \(#,##0.00\);_(* &quot;-&quot;_);_(@_)">
                  <c:v>15.699604668598926</c:v>
                </c:pt>
                <c:pt idx="38" formatCode="_(* #,##0.00_);_(* \(#,##0.00\);_(* &quot;-&quot;_);_(@_)">
                  <c:v>15.055326142210498</c:v>
                </c:pt>
                <c:pt idx="39" formatCode="_(* #,##0.00_);_(* \(#,##0.00\);_(* &quot;-&quot;_);_(@_)">
                  <c:v>14.995764635287344</c:v>
                </c:pt>
                <c:pt idx="40" formatCode="_(* #,##0.00_);_(* \(#,##0.00\);_(* &quot;-&quot;_);_(@_)">
                  <c:v>8.8115718584909075</c:v>
                </c:pt>
                <c:pt idx="41" formatCode="_(* #,##0.00_);_(* \(#,##0.00\);_(* &quot;-&quot;_);_(@_)">
                  <c:v>5.0951340247075301</c:v>
                </c:pt>
                <c:pt idx="42" formatCode="_(* #,##0.00_);_(* \(#,##0.00\);_(* &quot;-&quot;_);_(@_)">
                  <c:v>3.3541017498718748</c:v>
                </c:pt>
                <c:pt idx="43" formatCode="_(* #,##0.00_);_(* \(#,##0.00\);_(* &quot;-&quot;_);_(@_)">
                  <c:v>4.3021494345446207</c:v>
                </c:pt>
              </c:numCache>
            </c:numRef>
          </c:val>
        </c:ser>
        <c:marker val="1"/>
        <c:axId val="142268672"/>
        <c:axId val="142344192"/>
      </c:lineChart>
      <c:catAx>
        <c:axId val="14226867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344192"/>
        <c:crosses val="autoZero"/>
        <c:auto val="1"/>
        <c:lblAlgn val="ctr"/>
        <c:lblOffset val="100"/>
      </c:catAx>
      <c:valAx>
        <c:axId val="14234419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2686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12405063291139252"/>
          <c:y val="5.9139784946236985E-2"/>
          <c:w val="0.83797468354430626"/>
          <c:h val="0.6994640589281178"/>
        </c:manualLayout>
      </c:layout>
      <c:lineChart>
        <c:grouping val="standard"/>
        <c:ser>
          <c:idx val="0"/>
          <c:order val="0"/>
          <c:tx>
            <c:strRef>
              <c:f>'Grafik Growth YonY Triw'!$B$3</c:f>
              <c:strCache>
                <c:ptCount val="1"/>
                <c:pt idx="0">
                  <c:v>Pertanian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Triw'!$C$3:$AT$3</c:f>
              <c:numCache>
                <c:formatCode>General</c:formatCode>
                <c:ptCount val="44"/>
                <c:pt idx="4" formatCode="_(* #,##0.00_);_(* \(#,##0.00\);_(* &quot;-&quot;_);_(@_)">
                  <c:v>-1.8142319138648446</c:v>
                </c:pt>
                <c:pt idx="5" formatCode="_(* #,##0.00_);_(* \(#,##0.00\);_(* &quot;-&quot;_);_(@_)">
                  <c:v>6.8551343227089001</c:v>
                </c:pt>
                <c:pt idx="6" formatCode="_(* #,##0.00_);_(* \(#,##0.00\);_(* &quot;-&quot;_);_(@_)">
                  <c:v>5.5218959832910484</c:v>
                </c:pt>
                <c:pt idx="7" formatCode="_(* #,##0.00_);_(* \(#,##0.00\);_(* &quot;-&quot;_);_(@_)">
                  <c:v>2.6142376142375952</c:v>
                </c:pt>
                <c:pt idx="8" formatCode="_(* #,##0.00_);_(* \(#,##0.00\);_(* &quot;-&quot;_);_(@_)">
                  <c:v>1.4950580891277951</c:v>
                </c:pt>
                <c:pt idx="9" formatCode="_(* #,##0.00_);_(* \(#,##0.00\);_(* &quot;-&quot;_);_(@_)">
                  <c:v>4.1746481004474125</c:v>
                </c:pt>
                <c:pt idx="10" formatCode="_(* #,##0.00_);_(* \(#,##0.00\);_(* &quot;-&quot;_);_(@_)">
                  <c:v>2.6591637767454035</c:v>
                </c:pt>
                <c:pt idx="11" formatCode="_(* #,##0.00_);_(* \(#,##0.00\);_(* &quot;-&quot;_);_(@_)">
                  <c:v>5.9794987397115653</c:v>
                </c:pt>
                <c:pt idx="12" formatCode="_(* #,##0.00_);_(* \(#,##0.00\);_(* &quot;-&quot;_);_(@_)">
                  <c:v>2.3424713234766728</c:v>
                </c:pt>
                <c:pt idx="13" formatCode="_(* #,##0.00_);_(* \(#,##0.00\);_(* &quot;-&quot;_);_(@_)">
                  <c:v>3.0752546893878741</c:v>
                </c:pt>
                <c:pt idx="14" formatCode="_(* #,##0.00_);_(* \(#,##0.00\);_(* &quot;-&quot;_);_(@_)">
                  <c:v>4.8167871301643164</c:v>
                </c:pt>
                <c:pt idx="15" formatCode="_(* #,##0.00_);_(* \(#,##0.00\);_(* &quot;-&quot;_);_(@_)">
                  <c:v>5.0597003222751908</c:v>
                </c:pt>
                <c:pt idx="16" formatCode="_(* #,##0.00_);_(* \(#,##0.00\);_(* &quot;-&quot;_);_(@_)">
                  <c:v>5.2142369452100326</c:v>
                </c:pt>
                <c:pt idx="17" formatCode="_(* #,##0.00_);_(* \(#,##0.00\);_(* &quot;-&quot;_);_(@_)">
                  <c:v>3.0795862711720616</c:v>
                </c:pt>
                <c:pt idx="18" formatCode="_(* #,##0.00_);_(* \(#,##0.00\);_(* &quot;-&quot;_);_(@_)">
                  <c:v>1.6906226009227661</c:v>
                </c:pt>
                <c:pt idx="19" formatCode="_(* #,##0.00_);_(* \(#,##0.00\);_(* &quot;-&quot;_);_(@_)">
                  <c:v>1.181855758485014</c:v>
                </c:pt>
                <c:pt idx="20" formatCode="_(* #,##0.00_);_(* \(#,##0.00\);_(* &quot;-&quot;_);_(@_)">
                  <c:v>-0.38618492450829955</c:v>
                </c:pt>
                <c:pt idx="21" formatCode="_(* #,##0.00_);_(* \(#,##0.00\);_(* &quot;-&quot;_);_(@_)">
                  <c:v>2.3281103871691342</c:v>
                </c:pt>
                <c:pt idx="22" formatCode="_(* #,##0.00_);_(* \(#,##0.00\);_(* &quot;-&quot;_);_(@_)">
                  <c:v>3.7461542831344445</c:v>
                </c:pt>
                <c:pt idx="23" formatCode="_(* #,##0.00_);_(* \(#,##0.00\);_(* &quot;-&quot;_);_(@_)">
                  <c:v>5.5924984491549736</c:v>
                </c:pt>
                <c:pt idx="24" formatCode="_(* #,##0.00_);_(* \(#,##0.00\);_(* &quot;-&quot;_);_(@_)">
                  <c:v>6.6218140463880619</c:v>
                </c:pt>
                <c:pt idx="25" formatCode="_(* #,##0.00_);_(* \(#,##0.00\);_(* &quot;-&quot;_);_(@_)">
                  <c:v>1.6265766285502821</c:v>
                </c:pt>
                <c:pt idx="26" formatCode="_(* #,##0.00_);_(* \(#,##0.00\);_(* &quot;-&quot;_);_(@_)">
                  <c:v>2.6272902152063891</c:v>
                </c:pt>
                <c:pt idx="27" formatCode="_(* #,##0.00_);_(* \(#,##0.00\);_(* &quot;-&quot;_);_(@_)">
                  <c:v>2.6311358841082177</c:v>
                </c:pt>
                <c:pt idx="28" formatCode="_(* #,##0.00_);_(* \(#,##0.00\);_(* &quot;-&quot;_);_(@_)">
                  <c:v>-2.1248625651321902</c:v>
                </c:pt>
                <c:pt idx="29" formatCode="_(* #,##0.00_);_(* \(#,##0.00\);_(* &quot;-&quot;_);_(@_)">
                  <c:v>5.6137006683617265</c:v>
                </c:pt>
                <c:pt idx="30" formatCode="_(* #,##0.00_);_(* \(#,##0.00\);_(* &quot;-&quot;_);_(@_)">
                  <c:v>7.8019651286544303</c:v>
                </c:pt>
                <c:pt idx="31" formatCode="_(* #,##0.00_);_(* \(#,##0.00\);_(* &quot;-&quot;_);_(@_)">
                  <c:v>2.1193569329359008</c:v>
                </c:pt>
                <c:pt idx="32" formatCode="_(* #,##0.00_);_(* \(#,##0.00\);_(* &quot;-&quot;_);_(@_)">
                  <c:v>6.4380387799457965</c:v>
                </c:pt>
                <c:pt idx="33" formatCode="_(* #,##0.00_);_(* \(#,##0.00\);_(* &quot;-&quot;_);_(@_)">
                  <c:v>4.8117616439595992</c:v>
                </c:pt>
                <c:pt idx="34" formatCode="_(* #,##0.00_);_(* \(#,##0.00\);_(* &quot;-&quot;_);_(@_)">
                  <c:v>3.2463515176774709</c:v>
                </c:pt>
                <c:pt idx="35" formatCode="_(* #,##0.00_);_(* \(#,##0.00\);_(* &quot;-&quot;_);_(@_)">
                  <c:v>5.1224647439622082</c:v>
                </c:pt>
                <c:pt idx="36" formatCode="_(* #,##0.00_);_(* \(#,##0.00\);_(* &quot;-&quot;_);_(@_)">
                  <c:v>5.7456281861005225</c:v>
                </c:pt>
                <c:pt idx="37" formatCode="_(* #,##0.00_);_(* \(#,##0.00\);_(* &quot;-&quot;_);_(@_)">
                  <c:v>2.8486060615875601</c:v>
                </c:pt>
                <c:pt idx="38" formatCode="_(* #,##0.00_);_(* \(#,##0.00\);_(* &quot;-&quot;_);_(@_)">
                  <c:v>3.3586052907116066</c:v>
                </c:pt>
                <c:pt idx="39" formatCode="_(* #,##0.00_);_(* \(#,##0.00\);_(* &quot;-&quot;_);_(@_)">
                  <c:v>4.1204834162978834</c:v>
                </c:pt>
                <c:pt idx="40" formatCode="_(* #,##0.00_);_(* \(#,##0.00\);_(* &quot;-&quot;_);_(@_)">
                  <c:v>2.9960687954024365</c:v>
                </c:pt>
                <c:pt idx="41" formatCode="_(* #,##0.00_);_(* \(#,##0.00\);_(* &quot;-&quot;_);_(@_)">
                  <c:v>3.067305951171889</c:v>
                </c:pt>
                <c:pt idx="42" formatCode="_(* #,##0.00_);_(* \(#,##0.00\);_(* &quot;-&quot;_);_(@_)">
                  <c:v>1.7881596516194658</c:v>
                </c:pt>
                <c:pt idx="43" formatCode="_(* #,##0.00_);_(* \(#,##0.00\);_(* &quot;-&quot;_);_(@_)">
                  <c:v>3.8415658549685503</c:v>
                </c:pt>
              </c:numCache>
            </c:numRef>
          </c:val>
        </c:ser>
        <c:ser>
          <c:idx val="1"/>
          <c:order val="1"/>
          <c:tx>
            <c:strRef>
              <c:f>'Grafik Growth YonY Triw'!$B$4</c:f>
              <c:strCache>
                <c:ptCount val="1"/>
                <c:pt idx="0">
                  <c:v>Pertanian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Triw'!$C$4:$AT$4</c:f>
              <c:numCache>
                <c:formatCode>General</c:formatCode>
                <c:ptCount val="44"/>
                <c:pt idx="4" formatCode="_(* #,##0.00_);_(* \(#,##0.00\);_(* &quot;-&quot;_);_(@_)">
                  <c:v>-1.7894793823071053</c:v>
                </c:pt>
                <c:pt idx="5" formatCode="_(* #,##0.00_);_(* \(#,##0.00\);_(* &quot;-&quot;_);_(@_)">
                  <c:v>6.8841226617199389</c:v>
                </c:pt>
                <c:pt idx="6" formatCode="_(* #,##0.00_);_(* \(#,##0.00\);_(* &quot;-&quot;_);_(@_)">
                  <c:v>5.5445401165863615</c:v>
                </c:pt>
                <c:pt idx="7" formatCode="_(* #,##0.00_);_(* \(#,##0.00\);_(* &quot;-&quot;_);_(@_)">
                  <c:v>2.6222236568509647</c:v>
                </c:pt>
                <c:pt idx="8" formatCode="_(* #,##0.00_);_(* \(#,##0.00\);_(* &quot;-&quot;_);_(@_)">
                  <c:v>1.4827824489537003</c:v>
                </c:pt>
                <c:pt idx="9" formatCode="_(* #,##0.00_);_(* \(#,##0.00\);_(* &quot;-&quot;_);_(@_)">
                  <c:v>4.1545380516900048</c:v>
                </c:pt>
                <c:pt idx="10" formatCode="_(* #,##0.00_);_(* \(#,##0.00\);_(* &quot;-&quot;_);_(@_)">
                  <c:v>2.6452630219625366</c:v>
                </c:pt>
                <c:pt idx="11" formatCode="_(* #,##0.00_);_(* \(#,##0.00\);_(* &quot;-&quot;_);_(@_)">
                  <c:v>5.9855832788901875</c:v>
                </c:pt>
                <c:pt idx="12" formatCode="_(* #,##0.00_);_(* \(#,##0.00\);_(* &quot;-&quot;_);_(@_)">
                  <c:v>2.3789129485582379</c:v>
                </c:pt>
                <c:pt idx="13" formatCode="_(* #,##0.00_);_(* \(#,##0.00\);_(* &quot;-&quot;_);_(@_)">
                  <c:v>3.1365554503582707</c:v>
                </c:pt>
                <c:pt idx="14" formatCode="_(* #,##0.00_);_(* \(#,##0.00\);_(* &quot;-&quot;_);_(@_)">
                  <c:v>4.8976314544147073</c:v>
                </c:pt>
                <c:pt idx="15" formatCode="_(* #,##0.00_);_(* \(#,##0.00\);_(* &quot;-&quot;_);_(@_)">
                  <c:v>5.1525540120804072</c:v>
                </c:pt>
                <c:pt idx="16" formatCode="_(* #,##0.00_);_(* \(#,##0.00\);_(* &quot;-&quot;_);_(@_)">
                  <c:v>5.3137280513745822</c:v>
                </c:pt>
                <c:pt idx="17" formatCode="_(* #,##0.00_);_(* \(#,##0.00\);_(* &quot;-&quot;_);_(@_)">
                  <c:v>3.1840562897512683</c:v>
                </c:pt>
                <c:pt idx="18" formatCode="_(* #,##0.00_);_(* \(#,##0.00\);_(* &quot;-&quot;_);_(@_)">
                  <c:v>1.8011875004539499</c:v>
                </c:pt>
                <c:pt idx="19" formatCode="_(* #,##0.00_);_(* \(#,##0.00\);_(* &quot;-&quot;_);_(@_)">
                  <c:v>1.2999284290385447</c:v>
                </c:pt>
                <c:pt idx="20" formatCode="_(* #,##0.00_);_(* \(#,##0.00\);_(* &quot;-&quot;_);_(@_)">
                  <c:v>-0.26155041622388375</c:v>
                </c:pt>
                <c:pt idx="21" formatCode="_(* #,##0.00_);_(* \(#,##0.00\);_(* &quot;-&quot;_);_(@_)">
                  <c:v>2.4659485240363921</c:v>
                </c:pt>
                <c:pt idx="22" formatCode="_(* #,##0.00_);_(* \(#,##0.00\);_(* &quot;-&quot;_);_(@_)">
                  <c:v>3.897169703135404</c:v>
                </c:pt>
                <c:pt idx="23" formatCode="_(* #,##0.00_);_(* \(#,##0.00\);_(* &quot;-&quot;_);_(@_)">
                  <c:v>5.7591204227870794</c:v>
                </c:pt>
                <c:pt idx="24" formatCode="_(* #,##0.00_);_(* \(#,##0.00\);_(* &quot;-&quot;_);_(@_)">
                  <c:v>6.8043148579282242</c:v>
                </c:pt>
                <c:pt idx="25" formatCode="_(* #,##0.00_);_(* \(#,##0.00\);_(* &quot;-&quot;_);_(@_)">
                  <c:v>1.8041395739845569</c:v>
                </c:pt>
                <c:pt idx="26" formatCode="_(* #,##0.00_);_(* \(#,##0.00\);_(* &quot;-&quot;_);_(@_)">
                  <c:v>2.8000203499430398</c:v>
                </c:pt>
                <c:pt idx="27" formatCode="_(* #,##0.00_);_(* \(#,##0.00\);_(* &quot;-&quot;_);_(@_)">
                  <c:v>2.7864579525739552</c:v>
                </c:pt>
                <c:pt idx="28" formatCode="_(* #,##0.00_);_(* \(#,##0.00\);_(* &quot;-&quot;_);_(@_)">
                  <c:v>-2.0016418549576982</c:v>
                </c:pt>
                <c:pt idx="29" formatCode="_(* #,##0.00_);_(* \(#,##0.00\);_(* &quot;-&quot;_);_(@_)">
                  <c:v>5.7246021761396406</c:v>
                </c:pt>
                <c:pt idx="30" formatCode="_(* #,##0.00_);_(* \(#,##0.00\);_(* &quot;-&quot;_);_(@_)">
                  <c:v>7.8973798916715339</c:v>
                </c:pt>
                <c:pt idx="31" formatCode="_(* #,##0.00_);_(* \(#,##0.00\);_(* &quot;-&quot;_);_(@_)">
                  <c:v>2.1976102005663893</c:v>
                </c:pt>
                <c:pt idx="32" formatCode="_(* #,##0.00_);_(* \(#,##0.00\);_(* &quot;-&quot;_);_(@_)">
                  <c:v>6.5110092777780295</c:v>
                </c:pt>
                <c:pt idx="33" formatCode="_(* #,##0.00_);_(* \(#,##0.00\);_(* &quot;-&quot;_);_(@_)">
                  <c:v>4.8733822643050644</c:v>
                </c:pt>
                <c:pt idx="34" formatCode="_(* #,##0.00_);_(* \(#,##0.00\);_(* &quot;-&quot;_);_(@_)">
                  <c:v>3.2951461476944122</c:v>
                </c:pt>
                <c:pt idx="35" formatCode="_(* #,##0.00_);_(* \(#,##0.00\);_(* &quot;-&quot;_);_(@_)">
                  <c:v>5.1580734550447724</c:v>
                </c:pt>
                <c:pt idx="36" formatCode="_(* #,##0.00_);_(* \(#,##0.00\);_(* &quot;-&quot;_);_(@_)">
                  <c:v>5.7657369915152792</c:v>
                </c:pt>
                <c:pt idx="37" formatCode="_(* #,##0.00_);_(* \(#,##0.00\);_(* &quot;-&quot;_);_(@_)">
                  <c:v>2.8666295867307667</c:v>
                </c:pt>
                <c:pt idx="38" formatCode="_(* #,##0.00_);_(* \(#,##0.00\);_(* &quot;-&quot;_);_(@_)">
                  <c:v>3.3895574762816532</c:v>
                </c:pt>
                <c:pt idx="39" formatCode="_(* #,##0.00_);_(* \(#,##0.00\);_(* &quot;-&quot;_);_(@_)">
                  <c:v>4.1801502201247835</c:v>
                </c:pt>
                <c:pt idx="40" formatCode="_(* #,##0.00_);_(* \(#,##0.00\);_(* &quot;-&quot;_);_(@_)">
                  <c:v>3.0952731890264427</c:v>
                </c:pt>
                <c:pt idx="41" formatCode="_(* #,##0.00_);_(* \(#,##0.00\);_(* &quot;-&quot;_);_(@_)">
                  <c:v>3.1868840386923156</c:v>
                </c:pt>
                <c:pt idx="42" formatCode="_(* #,##0.00_);_(* \(#,##0.00\);_(* &quot;-&quot;_);_(@_)">
                  <c:v>1.9059843151857194</c:v>
                </c:pt>
                <c:pt idx="43" formatCode="_(* #,##0.00_);_(* \(#,##0.00\);_(* &quot;-&quot;_);_(@_)">
                  <c:v>3.9393534417164782</c:v>
                </c:pt>
              </c:numCache>
            </c:numRef>
          </c:val>
        </c:ser>
        <c:marker val="1"/>
        <c:axId val="142381824"/>
        <c:axId val="142383360"/>
      </c:lineChart>
      <c:catAx>
        <c:axId val="1423818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800" b="1">
                <a:latin typeface="+mj-lt"/>
              </a:defRPr>
            </a:pPr>
            <a:endParaRPr lang="en-US"/>
          </a:p>
        </c:txPr>
        <c:crossAx val="142383360"/>
        <c:crosses val="autoZero"/>
        <c:auto val="1"/>
        <c:lblAlgn val="ctr"/>
        <c:lblOffset val="100"/>
      </c:catAx>
      <c:valAx>
        <c:axId val="14238336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23818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Triw'!$B$11</c:f>
              <c:strCache>
                <c:ptCount val="1"/>
                <c:pt idx="0">
                  <c:v>Konstruksi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Triw'!$C$11:$AT$11</c:f>
              <c:numCache>
                <c:formatCode>General</c:formatCode>
                <c:ptCount val="44"/>
                <c:pt idx="4" formatCode="_(* #,##0.00_);_(* \(#,##0.00\);_(* &quot;-&quot;_);_(@_)">
                  <c:v>6.8432527767408295</c:v>
                </c:pt>
                <c:pt idx="5" formatCode="_(* #,##0.00_);_(* \(#,##0.00\);_(* &quot;-&quot;_);_(@_)">
                  <c:v>6.4482450569912704</c:v>
                </c:pt>
                <c:pt idx="6" formatCode="_(* #,##0.00_);_(* \(#,##0.00\);_(* &quot;-&quot;_);_(@_)">
                  <c:v>2.9741677597942413</c:v>
                </c:pt>
                <c:pt idx="7" formatCode="_(* #,##0.00_);_(* \(#,##0.00\);_(* &quot;-&quot;_);_(@_)">
                  <c:v>2.3232378389916608</c:v>
                </c:pt>
                <c:pt idx="8" formatCode="_(* #,##0.00_);_(* \(#,##0.00\);_(* &quot;-&quot;_);_(@_)">
                  <c:v>2.8842258770153402</c:v>
                </c:pt>
                <c:pt idx="9" formatCode="_(* #,##0.00_);_(* \(#,##0.00\);_(* &quot;-&quot;_);_(@_)">
                  <c:v>4.2189079878665297</c:v>
                </c:pt>
                <c:pt idx="10" formatCode="_(* #,##0.00_);_(* \(#,##0.00\);_(* &quot;-&quot;_);_(@_)">
                  <c:v>8.103594409031416</c:v>
                </c:pt>
                <c:pt idx="11" formatCode="_(* #,##0.00_);_(* \(#,##0.00\);_(* &quot;-&quot;_);_(@_)">
                  <c:v>6.644091149459296</c:v>
                </c:pt>
                <c:pt idx="12" formatCode="_(* #,##0.00_);_(* \(#,##0.00\);_(* &quot;-&quot;_);_(@_)">
                  <c:v>6.115146861957637</c:v>
                </c:pt>
                <c:pt idx="13" formatCode="_(* #,##0.00_);_(* \(#,##0.00\);_(* &quot;-&quot;_);_(@_)">
                  <c:v>6.5560649057702136</c:v>
                </c:pt>
                <c:pt idx="14" formatCode="_(* #,##0.00_);_(* \(#,##0.00\);_(* &quot;-&quot;_);_(@_)">
                  <c:v>5.9916214724125689</c:v>
                </c:pt>
                <c:pt idx="15" formatCode="_(* #,##0.00_);_(* \(#,##0.00\);_(* &quot;-&quot;_);_(@_)">
                  <c:v>5.7615845836100705</c:v>
                </c:pt>
                <c:pt idx="16" formatCode="_(* #,##0.00_);_(* \(#,##0.00\);_(* &quot;-&quot;_);_(@_)">
                  <c:v>7.604042502863976</c:v>
                </c:pt>
                <c:pt idx="17" formatCode="_(* #,##0.00_);_(* \(#,##0.00\);_(* &quot;-&quot;_);_(@_)">
                  <c:v>7.1606118546845305</c:v>
                </c:pt>
                <c:pt idx="18" formatCode="_(* #,##0.00_);_(* \(#,##0.00\);_(* &quot;-&quot;_);_(@_)">
                  <c:v>7.5582362364640794</c:v>
                </c:pt>
                <c:pt idx="19" formatCode="_(* #,##0.00_);_(* \(#,##0.00\);_(* &quot;-&quot;_);_(@_)">
                  <c:v>7.6280846341453037</c:v>
                </c:pt>
                <c:pt idx="20" formatCode="_(* #,##0.00_);_(* \(#,##0.00\);_(* &quot;-&quot;_);_(@_)">
                  <c:v>7.5231461526525294</c:v>
                </c:pt>
                <c:pt idx="21" formatCode="_(* #,##0.00_);_(* \(#,##0.00\);_(* &quot;-&quot;_);_(@_)">
                  <c:v>8.320269851182502</c:v>
                </c:pt>
                <c:pt idx="22" formatCode="_(* #,##0.00_);_(* \(#,##0.00\);_(* &quot;-&quot;_);_(@_)">
                  <c:v>6.9778703801671504</c:v>
                </c:pt>
                <c:pt idx="23" formatCode="_(* #,##0.00_);_(* \(#,##0.00\);_(* &quot;-&quot;_);_(@_)">
                  <c:v>7.3751983278514075</c:v>
                </c:pt>
                <c:pt idx="24" formatCode="_(* #,##0.00_);_(* \(#,##0.00\);_(* &quot;-&quot;_);_(@_)">
                  <c:v>7.7135229176855375</c:v>
                </c:pt>
                <c:pt idx="25" formatCode="_(* #,##0.00_);_(* \(#,##0.00\);_(* &quot;-&quot;_);_(@_)">
                  <c:v>8.5153780385450943</c:v>
                </c:pt>
                <c:pt idx="26" formatCode="_(* #,##0.00_);_(* \(#,##0.00\);_(* &quot;-&quot;_);_(@_)">
                  <c:v>8.5293345658301529</c:v>
                </c:pt>
                <c:pt idx="27" formatCode="_(* #,##0.00_);_(* \(#,##0.00\);_(* &quot;-&quot;_);_(@_)">
                  <c:v>8.5517231111656997</c:v>
                </c:pt>
                <c:pt idx="28" formatCode="_(* #,##0.00_);_(* \(#,##0.00\);_(* &quot;-&quot;_);_(@_)">
                  <c:v>8.3021957573502068</c:v>
                </c:pt>
                <c:pt idx="29" formatCode="_(* #,##0.00_);_(* \(#,##0.00\);_(* &quot;-&quot;_);_(@_)">
                  <c:v>7.5417621419226268</c:v>
                </c:pt>
                <c:pt idx="30" formatCode="_(* #,##0.00_);_(* \(#,##0.00\);_(* &quot;-&quot;_);_(@_)">
                  <c:v>8.1600964588525216</c:v>
                </c:pt>
                <c:pt idx="31" formatCode="_(* #,##0.00_);_(* \(#,##0.00\);_(* &quot;-&quot;_);_(@_)">
                  <c:v>10.045363058766249</c:v>
                </c:pt>
                <c:pt idx="32" formatCode="_(* #,##0.00_);_(* \(#,##0.00\);_(* &quot;-&quot;_);_(@_)">
                  <c:v>8.2379178579283092</c:v>
                </c:pt>
                <c:pt idx="33" formatCode="_(* #,##0.00_);_(* \(#,##0.00\);_(* &quot;-&quot;_);_(@_)">
                  <c:v>8.3736342769187644</c:v>
                </c:pt>
                <c:pt idx="34" formatCode="_(* #,##0.00_);_(* \(#,##0.00\);_(* &quot;-&quot;_);_(@_)">
                  <c:v>7.8393565447333673</c:v>
                </c:pt>
                <c:pt idx="35" formatCode="_(* #,##0.00_);_(* \(#,##0.00\);_(* &quot;-&quot;_);_(@_)">
                  <c:v>5.897290493045503</c:v>
                </c:pt>
                <c:pt idx="36" formatCode="_(* #,##0.00_);_(* \(#,##0.00\);_(* &quot;-&quot;_);_(@_)">
                  <c:v>6.2772040218299026</c:v>
                </c:pt>
                <c:pt idx="37" formatCode="_(* #,##0.00_);_(* \(#,##0.00\);_(* &quot;-&quot;_);_(@_)">
                  <c:v>6.0694206264788155</c:v>
                </c:pt>
                <c:pt idx="38" formatCode="_(* #,##0.00_);_(* \(#,##0.00\);_(* &quot;-&quot;_);_(@_)">
                  <c:v>7.7271429644654814</c:v>
                </c:pt>
                <c:pt idx="39" formatCode="_(* #,##0.00_);_(* \(#,##0.00\);_(* &quot;-&quot;_);_(@_)">
                  <c:v>8.1136666558782569</c:v>
                </c:pt>
                <c:pt idx="40" formatCode="_(* #,##0.00_);_(* \(#,##0.00\);_(* &quot;-&quot;_);_(@_)">
                  <c:v>7.2557975581996015</c:v>
                </c:pt>
                <c:pt idx="41" formatCode="_(* #,##0.00_);_(* \(#,##0.00\);_(* &quot;-&quot;_);_(@_)">
                  <c:v>7.2105390874193489</c:v>
                </c:pt>
                <c:pt idx="42" formatCode="_(* #,##0.00_);_(* \(#,##0.00\);_(* &quot;-&quot;_);_(@_)">
                  <c:v>6.7647821829958588</c:v>
                </c:pt>
                <c:pt idx="43" formatCode="_(* #,##0.00_);_(* \(#,##0.00\);_(* &quot;-&quot;_);_(@_)">
                  <c:v>6.7220578750132765</c:v>
                </c:pt>
              </c:numCache>
            </c:numRef>
          </c:val>
        </c:ser>
        <c:ser>
          <c:idx val="1"/>
          <c:order val="1"/>
          <c:tx>
            <c:strRef>
              <c:f>'Grafik Growth YonY Triw'!$B$12</c:f>
              <c:strCache>
                <c:ptCount val="1"/>
                <c:pt idx="0">
                  <c:v>Konstruksi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Triw'!$C$12:$AT$12</c:f>
              <c:numCache>
                <c:formatCode>General</c:formatCode>
                <c:ptCount val="44"/>
                <c:pt idx="4" formatCode="_(* #,##0.00_);_(* \(#,##0.00\);_(* &quot;-&quot;_);_(@_)">
                  <c:v>6.8433315800158141</c:v>
                </c:pt>
                <c:pt idx="5" formatCode="_(* #,##0.00_);_(* \(#,##0.00\);_(* &quot;-&quot;_);_(@_)">
                  <c:v>6.4482508997751893</c:v>
                </c:pt>
                <c:pt idx="6" formatCode="_(* #,##0.00_);_(* \(#,##0.00\);_(* &quot;-&quot;_);_(@_)">
                  <c:v>2.9741335056027243</c:v>
                </c:pt>
                <c:pt idx="7" formatCode="_(* #,##0.00_);_(* \(#,##0.00\);_(* &quot;-&quot;_);_(@_)">
                  <c:v>2.3231955452402975</c:v>
                </c:pt>
                <c:pt idx="8" formatCode="_(* #,##0.00_);_(* \(#,##0.00\);_(* &quot;-&quot;_);_(@_)">
                  <c:v>2.8842077376335182</c:v>
                </c:pt>
                <c:pt idx="9" formatCode="_(* #,##0.00_);_(* \(#,##0.00\);_(* &quot;-&quot;_);_(@_)">
                  <c:v>4.2189067900642954</c:v>
                </c:pt>
                <c:pt idx="10" formatCode="_(* #,##0.00_);_(* \(#,##0.00\);_(* &quot;-&quot;_);_(@_)">
                  <c:v>8.1036032073257367</c:v>
                </c:pt>
                <c:pt idx="11" formatCode="_(* #,##0.00_);_(* \(#,##0.00\);_(* &quot;-&quot;_);_(@_)">
                  <c:v>6.6441018288654483</c:v>
                </c:pt>
                <c:pt idx="12" formatCode="_(* #,##0.00_);_(* \(#,##0.00\);_(* &quot;-&quot;_);_(@_)">
                  <c:v>6.1151514506402496</c:v>
                </c:pt>
                <c:pt idx="13" formatCode="_(* #,##0.00_);_(* \(#,##0.00\);_(* &quot;-&quot;_);_(@_)">
                  <c:v>6.5560652632580201</c:v>
                </c:pt>
                <c:pt idx="14" formatCode="_(* #,##0.00_);_(* \(#,##0.00\);_(* &quot;-&quot;_);_(@_)">
                  <c:v>5.9916194146491311</c:v>
                </c:pt>
                <c:pt idx="15" formatCode="_(* #,##0.00_);_(* \(#,##0.00\);_(* &quot;-&quot;_);_(@_)">
                  <c:v>5.761582029933507</c:v>
                </c:pt>
                <c:pt idx="16" formatCode="_(* #,##0.00_);_(* \(#,##0.00\);_(* &quot;-&quot;_);_(@_)">
                  <c:v>7.604041398627909</c:v>
                </c:pt>
                <c:pt idx="17" formatCode="_(* #,##0.00_);_(* \(#,##0.00\);_(* &quot;-&quot;_);_(@_)">
                  <c:v>7.160611819805065</c:v>
                </c:pt>
                <c:pt idx="18" formatCode="_(* #,##0.00_);_(* \(#,##0.00\);_(* &quot;-&quot;_);_(@_)">
                  <c:v>7.5582367502821377</c:v>
                </c:pt>
                <c:pt idx="19" formatCode="_(* #,##0.00_);_(* \(#,##0.00\);_(* &quot;-&quot;_);_(@_)">
                  <c:v>7.6280852656249696</c:v>
                </c:pt>
                <c:pt idx="20" formatCode="_(* #,##0.00_);_(* \(#,##0.00\);_(* &quot;-&quot;_);_(@_)">
                  <c:v>7.5231463913281704</c:v>
                </c:pt>
                <c:pt idx="21" formatCode="_(* #,##0.00_);_(* \(#,##0.00\);_(* &quot;-&quot;_);_(@_)">
                  <c:v>8.3202698063796277</c:v>
                </c:pt>
                <c:pt idx="22" formatCode="_(* #,##0.00_);_(* \(#,##0.00\);_(* &quot;-&quot;_);_(@_)">
                  <c:v>6.9778702440654108</c:v>
                </c:pt>
                <c:pt idx="23" formatCode="_(* #,##0.00_);_(* \(#,##0.00\);_(* &quot;-&quot;_);_(@_)">
                  <c:v>7.3751982218929157</c:v>
                </c:pt>
                <c:pt idx="24" formatCode="_(* #,##0.00_);_(* \(#,##0.00\);_(* &quot;-&quot;_);_(@_)">
                  <c:v>7.7135229820080013</c:v>
                </c:pt>
                <c:pt idx="25" formatCode="_(* #,##0.00_);_(* \(#,##0.00\);_(* &quot;-&quot;_);_(@_)">
                  <c:v>8.5153781555580519</c:v>
                </c:pt>
                <c:pt idx="26" formatCode="_(* #,##0.00_);_(* \(#,##0.00\);_(* &quot;-&quot;_);_(@_)">
                  <c:v>8.529334592507988</c:v>
                </c:pt>
                <c:pt idx="27" formatCode="_(* #,##0.00_);_(* \(#,##0.00\);_(* &quot;-&quot;_);_(@_)">
                  <c:v>8.5517229019866097</c:v>
                </c:pt>
                <c:pt idx="28" formatCode="_(* #,##0.00_);_(* \(#,##0.00\);_(* &quot;-&quot;_);_(@_)">
                  <c:v>8.3021951688771729</c:v>
                </c:pt>
                <c:pt idx="29" formatCode="_(* #,##0.00_);_(* \(#,##0.00\);_(* &quot;-&quot;_);_(@_)">
                  <c:v>7.5417616366971778</c:v>
                </c:pt>
                <c:pt idx="30" formatCode="_(* #,##0.00_);_(* \(#,##0.00\);_(* &quot;-&quot;_);_(@_)">
                  <c:v>8.1600964670107317</c:v>
                </c:pt>
                <c:pt idx="31" formatCode="_(* #,##0.00_);_(* \(#,##0.00\);_(* &quot;-&quot;_);_(@_)">
                  <c:v>10.045364075127926</c:v>
                </c:pt>
                <c:pt idx="32" formatCode="_(* #,##0.00_);_(* \(#,##0.00\);_(* &quot;-&quot;_);_(@_)">
                  <c:v>8.237920355387498</c:v>
                </c:pt>
                <c:pt idx="33" formatCode="_(* #,##0.00_);_(* \(#,##0.00\);_(* &quot;-&quot;_);_(@_)">
                  <c:v>8.3736363856956473</c:v>
                </c:pt>
                <c:pt idx="34" formatCode="_(* #,##0.00_);_(* \(#,##0.00\);_(* &quot;-&quot;_);_(@_)">
                  <c:v>7.8393564715249404</c:v>
                </c:pt>
                <c:pt idx="35" formatCode="_(* #,##0.00_);_(* \(#,##0.00\);_(* &quot;-&quot;_);_(@_)">
                  <c:v>5.8972863899211774</c:v>
                </c:pt>
                <c:pt idx="36" formatCode="_(* #,##0.00_);_(* \(#,##0.00\);_(* &quot;-&quot;_);_(@_)">
                  <c:v>6.2771939077546932</c:v>
                </c:pt>
                <c:pt idx="37" formatCode="_(* #,##0.00_);_(* \(#,##0.00\);_(* &quot;-&quot;_);_(@_)">
                  <c:v>6.0694119613875275</c:v>
                </c:pt>
                <c:pt idx="38" formatCode="_(* #,##0.00_);_(* \(#,##0.00\);_(* &quot;-&quot;_);_(@_)">
                  <c:v>7.727143231623316</c:v>
                </c:pt>
                <c:pt idx="39" formatCode="_(* #,##0.00_);_(* \(#,##0.00\);_(* &quot;-&quot;_);_(@_)">
                  <c:v>8.1136840218709807</c:v>
                </c:pt>
                <c:pt idx="40" formatCode="_(* #,##0.00_);_(* \(#,##0.00\);_(* &quot;-&quot;_);_(@_)">
                  <c:v>7.2558399176429305</c:v>
                </c:pt>
                <c:pt idx="41" formatCode="_(* #,##0.00_);_(* \(#,##0.00\);_(* &quot;-&quot;_);_(@_)">
                  <c:v>7.2105755619089349</c:v>
                </c:pt>
                <c:pt idx="42" formatCode="_(* #,##0.00_);_(* \(#,##0.00\);_(* &quot;-&quot;_);_(@_)">
                  <c:v>6.7647810787258544</c:v>
                </c:pt>
                <c:pt idx="43" formatCode="_(* #,##0.00_);_(* \(#,##0.00\);_(* &quot;-&quot;_);_(@_)">
                  <c:v>6.721986502656474</c:v>
                </c:pt>
              </c:numCache>
            </c:numRef>
          </c:val>
        </c:ser>
        <c:marker val="1"/>
        <c:axId val="76483584"/>
        <c:axId val="76485376"/>
      </c:lineChart>
      <c:catAx>
        <c:axId val="7648358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76485376"/>
        <c:crosses val="autoZero"/>
        <c:auto val="1"/>
        <c:lblAlgn val="ctr"/>
        <c:lblOffset val="100"/>
      </c:catAx>
      <c:valAx>
        <c:axId val="76485376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764835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Triw'!$B$13</c:f>
              <c:strCache>
                <c:ptCount val="1"/>
                <c:pt idx="0">
                  <c:v>Perdag. H &amp; R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Triw'!$C$13:$AT$13</c:f>
              <c:numCache>
                <c:formatCode>General</c:formatCode>
                <c:ptCount val="44"/>
                <c:pt idx="4" formatCode="_(* #,##0.00_);_(* \(#,##0.00\);_(* &quot;-&quot;_);_(@_)">
                  <c:v>7.6465685953199198</c:v>
                </c:pt>
                <c:pt idx="5" formatCode="_(* #,##0.00_);_(* \(#,##0.00\);_(* &quot;-&quot;_);_(@_)">
                  <c:v>7.6853079105028996</c:v>
                </c:pt>
                <c:pt idx="6" formatCode="_(* #,##0.00_);_(* \(#,##0.00\);_(* &quot;-&quot;_);_(@_)">
                  <c:v>3.1338324639888784</c:v>
                </c:pt>
                <c:pt idx="7" formatCode="_(* #,##0.00_);_(* \(#,##0.00\);_(* &quot;-&quot;_);_(@_)">
                  <c:v>-2.0229851781283941</c:v>
                </c:pt>
                <c:pt idx="8" formatCode="_(* #,##0.00_);_(* \(#,##0.00\);_(* &quot;-&quot;_);_(@_)">
                  <c:v>2.2202698353325871</c:v>
                </c:pt>
                <c:pt idx="9" formatCode="_(* #,##0.00_);_(* \(#,##0.00\);_(* &quot;-&quot;_);_(@_)">
                  <c:v>2.3172561665747624</c:v>
                </c:pt>
                <c:pt idx="10" formatCode="_(* #,##0.00_);_(* \(#,##0.00\);_(* &quot;-&quot;_);_(@_)">
                  <c:v>5.5231858970667442</c:v>
                </c:pt>
                <c:pt idx="11" formatCode="_(* #,##0.00_);_(* \(#,##0.00\);_(* &quot;-&quot;_);_(@_)">
                  <c:v>6.9819258790969858</c:v>
                </c:pt>
                <c:pt idx="12" formatCode="_(* #,##0.00_);_(* \(#,##0.00\);_(* &quot;-&quot;_);_(@_)">
                  <c:v>7.5476932450809073</c:v>
                </c:pt>
                <c:pt idx="13" formatCode="_(* #,##0.00_);_(* \(#,##0.00\);_(* &quot;-&quot;_);_(@_)">
                  <c:v>6.5936101095681323</c:v>
                </c:pt>
                <c:pt idx="14" formatCode="_(* #,##0.00_);_(* \(#,##0.00\);_(* &quot;-&quot;_);_(@_)">
                  <c:v>3.9973612022901808</c:v>
                </c:pt>
                <c:pt idx="15" formatCode="_(* #,##0.00_);_(* \(#,##0.00\);_(* &quot;-&quot;_);_(@_)">
                  <c:v>3.810548458839504</c:v>
                </c:pt>
                <c:pt idx="16" formatCode="_(* #,##0.00_);_(* \(#,##0.00\);_(* &quot;-&quot;_);_(@_)">
                  <c:v>2.7982098546614651</c:v>
                </c:pt>
                <c:pt idx="17" formatCode="_(* #,##0.00_);_(* \(#,##0.00\);_(* &quot;-&quot;_);_(@_)">
                  <c:v>4.0865775930076786</c:v>
                </c:pt>
                <c:pt idx="18" formatCode="_(* #,##0.00_);_(* \(#,##0.00\);_(* &quot;-&quot;_);_(@_)">
                  <c:v>6.5817275414213174</c:v>
                </c:pt>
                <c:pt idx="19" formatCode="_(* #,##0.00_);_(* \(#,##0.00\);_(* &quot;-&quot;_);_(@_)">
                  <c:v>9.253567423334232</c:v>
                </c:pt>
                <c:pt idx="20" formatCode="_(* #,##0.00_);_(* \(#,##0.00\);_(* &quot;-&quot;_);_(@_)">
                  <c:v>9.4026041201626853</c:v>
                </c:pt>
                <c:pt idx="21" formatCode="_(* #,##0.00_);_(* \(#,##0.00\);_(* &quot;-&quot;_);_(@_)">
                  <c:v>9.6437486841709372</c:v>
                </c:pt>
                <c:pt idx="22" formatCode="_(* #,##0.00_);_(* \(#,##0.00\);_(* &quot;-&quot;_);_(@_)">
                  <c:v>8.2291303132679747</c:v>
                </c:pt>
                <c:pt idx="23" formatCode="_(* #,##0.00_);_(* \(#,##0.00\);_(* &quot;-&quot;_);_(@_)">
                  <c:v>6.0999834347307313</c:v>
                </c:pt>
                <c:pt idx="24" formatCode="_(* #,##0.00_);_(* \(#,##0.00\);_(* &quot;-&quot;_);_(@_)">
                  <c:v>4.9002060045253621</c:v>
                </c:pt>
                <c:pt idx="25" formatCode="_(* #,##0.00_);_(* \(#,##0.00\);_(* &quot;-&quot;_);_(@_)">
                  <c:v>5.8608520811017399</c:v>
                </c:pt>
                <c:pt idx="26" formatCode="_(* #,##0.00_);_(* \(#,##0.00\);_(* &quot;-&quot;_);_(@_)">
                  <c:v>7.8541744158975284</c:v>
                </c:pt>
                <c:pt idx="27" formatCode="_(* #,##0.00_);_(* \(#,##0.00\);_(* &quot;-&quot;_);_(@_)">
                  <c:v>6.9911033239433831</c:v>
                </c:pt>
                <c:pt idx="28" formatCode="_(* #,##0.00_);_(* \(#,##0.00\);_(* &quot;-&quot;_);_(@_)">
                  <c:v>9.5262432124997076</c:v>
                </c:pt>
                <c:pt idx="29" formatCode="_(* #,##0.00_);_(* \(#,##0.00\);_(* &quot;-&quot;_);_(@_)">
                  <c:v>8.4367117061674435</c:v>
                </c:pt>
                <c:pt idx="30" formatCode="_(* #,##0.00_);_(* \(#,##0.00\);_(* &quot;-&quot;_);_(@_)">
                  <c:v>9.0340124577123717</c:v>
                </c:pt>
                <c:pt idx="31" formatCode="_(* #,##0.00_);_(* \(#,##0.00\);_(* &quot;-&quot;_);_(@_)">
                  <c:v>8.7589847974047377</c:v>
                </c:pt>
                <c:pt idx="32" formatCode="_(* #,##0.00_);_(* \(#,##0.00\);_(* &quot;-&quot;_);_(@_)">
                  <c:v>6.7491319710228774</c:v>
                </c:pt>
                <c:pt idx="33" formatCode="_(* #,##0.00_);_(* \(#,##0.00\);_(* &quot;-&quot;_);_(@_)">
                  <c:v>7.6768396062411739</c:v>
                </c:pt>
                <c:pt idx="34" formatCode="_(* #,##0.00_);_(* \(#,##0.00\);_(* &quot;-&quot;_);_(@_)">
                  <c:v>7.5890678102056084</c:v>
                </c:pt>
                <c:pt idx="35" formatCode="_(* #,##0.00_);_(* \(#,##0.00\);_(* &quot;-&quot;_);_(@_)">
                  <c:v>5.4760446698272025</c:v>
                </c:pt>
                <c:pt idx="36" formatCode="_(* #,##0.00_);_(* \(#,##0.00\);_(* &quot;-&quot;_);_(@_)">
                  <c:v>1.1614112701522998</c:v>
                </c:pt>
                <c:pt idx="37" formatCode="_(* #,##0.00_);_(* \(#,##0.00\);_(* &quot;-&quot;_);_(@_)">
                  <c:v>0.49278137972130781</c:v>
                </c:pt>
                <c:pt idx="38" formatCode="_(* #,##0.00_);_(* \(#,##0.00\);_(* &quot;-&quot;_);_(@_)">
                  <c:v>-0.14720656507439867</c:v>
                </c:pt>
                <c:pt idx="39" formatCode="_(* #,##0.00_);_(* \(#,##0.00\);_(* &quot;-&quot;_);_(@_)">
                  <c:v>3.7274299836151101</c:v>
                </c:pt>
                <c:pt idx="40" formatCode="_(* #,##0.00_);_(* \(#,##0.00\);_(* &quot;-&quot;_);_(@_)">
                  <c:v>8.5648182276988081</c:v>
                </c:pt>
                <c:pt idx="41" formatCode="_(* #,##0.00_);_(* \(#,##0.00\);_(* &quot;-&quot;_);_(@_)">
                  <c:v>9.1231510558139188</c:v>
                </c:pt>
                <c:pt idx="42" formatCode="_(* #,##0.00_);_(* \(#,##0.00\);_(* &quot;-&quot;_);_(@_)">
                  <c:v>8.7117593606561119</c:v>
                </c:pt>
                <c:pt idx="43" formatCode="_(* #,##0.00_);_(* \(#,##0.00\);_(* &quot;-&quot;_);_(@_)">
                  <c:v>8.3825280493736045</c:v>
                </c:pt>
              </c:numCache>
            </c:numRef>
          </c:val>
        </c:ser>
        <c:ser>
          <c:idx val="1"/>
          <c:order val="1"/>
          <c:tx>
            <c:strRef>
              <c:f>'Grafik Growth YonY Triw'!$B$14</c:f>
              <c:strCache>
                <c:ptCount val="1"/>
                <c:pt idx="0">
                  <c:v>Perdag. H &amp; R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Triw'!$C$14:$AT$14</c:f>
              <c:numCache>
                <c:formatCode>General</c:formatCode>
                <c:ptCount val="44"/>
                <c:pt idx="4" formatCode="_(* #,##0.00_);_(* \(#,##0.00\);_(* &quot;-&quot;_);_(@_)">
                  <c:v>7.6794970564525054</c:v>
                </c:pt>
                <c:pt idx="5" formatCode="_(* #,##0.00_);_(* \(#,##0.00\);_(* &quot;-&quot;_);_(@_)">
                  <c:v>7.7287546221312766</c:v>
                </c:pt>
                <c:pt idx="6" formatCode="_(* #,##0.00_);_(* \(#,##0.00\);_(* &quot;-&quot;_);_(@_)">
                  <c:v>3.1827530826464852</c:v>
                </c:pt>
                <c:pt idx="7" formatCode="_(* #,##0.00_);_(* \(#,##0.00\);_(* &quot;-&quot;_);_(@_)">
                  <c:v>-1.9723319272928705</c:v>
                </c:pt>
                <c:pt idx="8" formatCode="_(* #,##0.00_);_(* \(#,##0.00\);_(* &quot;-&quot;_);_(@_)">
                  <c:v>2.2744641898009661</c:v>
                </c:pt>
                <c:pt idx="9" formatCode="_(* #,##0.00_);_(* \(#,##0.00\);_(* &quot;-&quot;_);_(@_)">
                  <c:v>2.3618376977919411</c:v>
                </c:pt>
                <c:pt idx="10" formatCode="_(* #,##0.00_);_(* \(#,##0.00\);_(* &quot;-&quot;_);_(@_)">
                  <c:v>5.5476160807886163</c:v>
                </c:pt>
                <c:pt idx="11" formatCode="_(* #,##0.00_);_(* \(#,##0.00\);_(* &quot;-&quot;_);_(@_)">
                  <c:v>6.9726590062715132</c:v>
                </c:pt>
                <c:pt idx="12" formatCode="_(* #,##0.00_);_(* \(#,##0.00\);_(* &quot;-&quot;_);_(@_)">
                  <c:v>7.4919248190210475</c:v>
                </c:pt>
                <c:pt idx="13" formatCode="_(* #,##0.00_);_(* \(#,##0.00\);_(* &quot;-&quot;_);_(@_)">
                  <c:v>6.515953748978756</c:v>
                </c:pt>
                <c:pt idx="14" formatCode="_(* #,##0.00_);_(* \(#,##0.00\);_(* &quot;-&quot;_);_(@_)">
                  <c:v>3.9231837555830698</c:v>
                </c:pt>
                <c:pt idx="15" formatCode="_(* #,##0.00_);_(* \(#,##0.00\);_(* &quot;-&quot;_);_(@_)">
                  <c:v>3.7620881399249537</c:v>
                </c:pt>
                <c:pt idx="16" formatCode="_(* #,##0.00_);_(* \(#,##0.00\);_(* &quot;-&quot;_);_(@_)">
                  <c:v>2.7993108373290752</c:v>
                </c:pt>
                <c:pt idx="17" formatCode="_(* #,##0.00_);_(* \(#,##0.00\);_(* &quot;-&quot;_);_(@_)">
                  <c:v>4.1094983205094016</c:v>
                </c:pt>
                <c:pt idx="18" formatCode="_(* #,##0.00_);_(* \(#,##0.00\);_(* &quot;-&quot;_);_(@_)">
                  <c:v>6.5984179345522875</c:v>
                </c:pt>
                <c:pt idx="19" formatCode="_(* #,##0.00_);_(* \(#,##0.00\);_(* &quot;-&quot;_);_(@_)">
                  <c:v>9.2330538655204659</c:v>
                </c:pt>
                <c:pt idx="20" formatCode="_(* #,##0.00_);_(* \(#,##0.00\);_(* &quot;-&quot;_);_(@_)">
                  <c:v>9.3133241571579948</c:v>
                </c:pt>
                <c:pt idx="21" formatCode="_(* #,##0.00_);_(* \(#,##0.00\);_(* &quot;-&quot;_);_(@_)">
                  <c:v>9.5151201458252075</c:v>
                </c:pt>
                <c:pt idx="22" formatCode="_(* #,##0.00_);_(* \(#,##0.00\);_(* &quot;-&quot;_);_(@_)">
                  <c:v>8.0935735047370088</c:v>
                </c:pt>
                <c:pt idx="23" formatCode="_(* #,##0.00_);_(* \(#,##0.00\);_(* &quot;-&quot;_);_(@_)">
                  <c:v>5.9891067761092796</c:v>
                </c:pt>
                <c:pt idx="24" formatCode="_(* #,##0.00_);_(* \(#,##0.00\);_(* &quot;-&quot;_);_(@_)">
                  <c:v>4.8428899332766235</c:v>
                </c:pt>
                <c:pt idx="25" formatCode="_(* #,##0.00_);_(* \(#,##0.00\);_(* &quot;-&quot;_);_(@_)">
                  <c:v>5.8367724744283613</c:v>
                </c:pt>
                <c:pt idx="26" formatCode="_(* #,##0.00_);_(* \(#,##0.00\);_(* &quot;-&quot;_);_(@_)">
                  <c:v>7.8440598729906386</c:v>
                </c:pt>
                <c:pt idx="27" formatCode="_(* #,##0.00_);_(* \(#,##0.00\);_(* &quot;-&quot;_);_(@_)">
                  <c:v>6.9749125902732487</c:v>
                </c:pt>
                <c:pt idx="28" formatCode="_(* #,##0.00_);_(* \(#,##0.00\);_(* &quot;-&quot;_);_(@_)">
                  <c:v>9.4824190686071663</c:v>
                </c:pt>
                <c:pt idx="29" formatCode="_(* #,##0.00_);_(* \(#,##0.00\);_(* &quot;-&quot;_);_(@_)">
                  <c:v>8.370973107395109</c:v>
                </c:pt>
                <c:pt idx="30" formatCode="_(* #,##0.00_);_(* \(#,##0.00\);_(* &quot;-&quot;_);_(@_)">
                  <c:v>8.9502712109963198</c:v>
                </c:pt>
                <c:pt idx="31" formatCode="_(* #,##0.00_);_(* \(#,##0.00\);_(* &quot;-&quot;_);_(@_)">
                  <c:v>8.6628804705092755</c:v>
                </c:pt>
                <c:pt idx="32" formatCode="_(* #,##0.00_);_(* \(#,##0.00\);_(* &quot;-&quot;_);_(@_)">
                  <c:v>6.6473686059027024</c:v>
                </c:pt>
                <c:pt idx="33" formatCode="_(* #,##0.00_);_(* \(#,##0.00\);_(* &quot;-&quot;_);_(@_)">
                  <c:v>7.6110454951141895</c:v>
                </c:pt>
                <c:pt idx="34" formatCode="_(* #,##0.00_);_(* \(#,##0.00\);_(* &quot;-&quot;_);_(@_)">
                  <c:v>7.6059876007047649</c:v>
                </c:pt>
                <c:pt idx="35" formatCode="_(* #,##0.00_);_(* \(#,##0.00\);_(* &quot;-&quot;_);_(@_)">
                  <c:v>5.6208558667549973</c:v>
                </c:pt>
                <c:pt idx="36" formatCode="_(* #,##0.00_);_(* \(#,##0.00\);_(* &quot;-&quot;_);_(@_)">
                  <c:v>1.4673724846972362</c:v>
                </c:pt>
                <c:pt idx="37" formatCode="_(* #,##0.00_);_(* \(#,##0.00\);_(* &quot;-&quot;_);_(@_)">
                  <c:v>0.85870222197492296</c:v>
                </c:pt>
                <c:pt idx="38" formatCode="_(* #,##0.00_);_(* \(#,##0.00\);_(* &quot;-&quot;_);_(@_)">
                  <c:v>0.17154049681482794</c:v>
                </c:pt>
                <c:pt idx="39" formatCode="_(* #,##0.00_);_(* \(#,##0.00\);_(* &quot;-&quot;_);_(@_)">
                  <c:v>3.8966556406502058</c:v>
                </c:pt>
                <c:pt idx="40" formatCode="_(* #,##0.00_);_(* \(#,##0.00\);_(* &quot;-&quot;_);_(@_)">
                  <c:v>8.452879449568977</c:v>
                </c:pt>
                <c:pt idx="41" formatCode="_(* #,##0.00_);_(* \(#,##0.00\);_(* &quot;-&quot;_);_(@_)">
                  <c:v>8.8233331110532731</c:v>
                </c:pt>
                <c:pt idx="42" formatCode="_(* #,##0.00_);_(* \(#,##0.00\);_(* &quot;-&quot;_);_(@_)">
                  <c:v>8.3316822315857806</c:v>
                </c:pt>
                <c:pt idx="43" formatCode="_(* #,##0.00_);_(* \(#,##0.00\);_(* &quot;-&quot;_);_(@_)">
                  <c:v>8.0314870090384858</c:v>
                </c:pt>
              </c:numCache>
            </c:numRef>
          </c:val>
        </c:ser>
        <c:marker val="1"/>
        <c:axId val="76527104"/>
        <c:axId val="76528640"/>
      </c:lineChart>
      <c:catAx>
        <c:axId val="765271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76528640"/>
        <c:crosses val="autoZero"/>
        <c:auto val="1"/>
        <c:lblAlgn val="ctr"/>
        <c:lblOffset val="100"/>
      </c:catAx>
      <c:valAx>
        <c:axId val="7652864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76527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Triw'!$B$15</c:f>
              <c:strCache>
                <c:ptCount val="1"/>
                <c:pt idx="0">
                  <c:v>Trans &amp; Kom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Triw'!$C$15:$AT$15</c:f>
              <c:numCache>
                <c:formatCode>General</c:formatCode>
                <c:ptCount val="44"/>
                <c:pt idx="4" formatCode="_(* #,##0.00_);_(* \(#,##0.00\);_(* &quot;-&quot;_);_(@_)">
                  <c:v>6.5738392907703114</c:v>
                </c:pt>
                <c:pt idx="5" formatCode="_(* #,##0.00_);_(* \(#,##0.00\);_(* &quot;-&quot;_);_(@_)">
                  <c:v>7.834101382488484</c:v>
                </c:pt>
                <c:pt idx="6" formatCode="_(* #,##0.00_);_(* \(#,##0.00\);_(* &quot;-&quot;_);_(@_)">
                  <c:v>8.6500438357172236</c:v>
                </c:pt>
                <c:pt idx="7" formatCode="_(* #,##0.00_);_(* \(#,##0.00\);_(* &quot;-&quot;_);_(@_)">
                  <c:v>9.247061478793313</c:v>
                </c:pt>
                <c:pt idx="8" formatCode="_(* #,##0.00_);_(* \(#,##0.00\);_(* &quot;-&quot;_);_(@_)">
                  <c:v>5.5643785312402345</c:v>
                </c:pt>
                <c:pt idx="9" formatCode="_(* #,##0.00_);_(* \(#,##0.00\);_(* &quot;-&quot;_);_(@_)">
                  <c:v>10.06537997027128</c:v>
                </c:pt>
                <c:pt idx="10" formatCode="_(* #,##0.00_);_(* \(#,##0.00\);_(* &quot;-&quot;_);_(@_)">
                  <c:v>9.0763917886444982</c:v>
                </c:pt>
                <c:pt idx="11" formatCode="_(* #,##0.00_);_(* \(#,##0.00\);_(* &quot;-&quot;_);_(@_)">
                  <c:v>8.7677235560194902</c:v>
                </c:pt>
                <c:pt idx="12" formatCode="_(* #,##0.00_);_(* \(#,##0.00\);_(* &quot;-&quot;_);_(@_)">
                  <c:v>12.650582195228353</c:v>
                </c:pt>
                <c:pt idx="13" formatCode="_(* #,##0.00_);_(* \(#,##0.00\);_(* &quot;-&quot;_);_(@_)">
                  <c:v>9.110619912533835</c:v>
                </c:pt>
                <c:pt idx="14" formatCode="_(* #,##0.00_);_(* \(#,##0.00\);_(* &quot;-&quot;_);_(@_)">
                  <c:v>12.420396993321376</c:v>
                </c:pt>
                <c:pt idx="15" formatCode="_(* #,##0.00_);_(* \(#,##0.00\);_(* &quot;-&quot;_);_(@_)">
                  <c:v>14.472441181027976</c:v>
                </c:pt>
                <c:pt idx="16" formatCode="_(* #,##0.00_);_(* \(#,##0.00\);_(* &quot;-&quot;_);_(@_)">
                  <c:v>13.36768838183751</c:v>
                </c:pt>
                <c:pt idx="17" formatCode="_(* #,##0.00_);_(* \(#,##0.00\);_(* &quot;-&quot;_);_(@_)">
                  <c:v>13.815760845916174</c:v>
                </c:pt>
                <c:pt idx="18" formatCode="_(* #,##0.00_);_(* \(#,##0.00\);_(* &quot;-&quot;_);_(@_)">
                  <c:v>14.060889412457676</c:v>
                </c:pt>
                <c:pt idx="19" formatCode="_(* #,##0.00_);_(* \(#,##0.00\);_(* &quot;-&quot;_);_(@_)">
                  <c:v>12.368514127772158</c:v>
                </c:pt>
                <c:pt idx="20" formatCode="_(* #,##0.00_);_(* \(#,##0.00\);_(* &quot;-&quot;_);_(@_)">
                  <c:v>13.622827914798215</c:v>
                </c:pt>
                <c:pt idx="21" formatCode="_(* #,##0.00_);_(* \(#,##0.00\);_(* &quot;-&quot;_);_(@_)">
                  <c:v>13.888039285653592</c:v>
                </c:pt>
                <c:pt idx="22" formatCode="_(* #,##0.00_);_(* \(#,##0.00\);_(* &quot;-&quot;_);_(@_)">
                  <c:v>13.034356996465871</c:v>
                </c:pt>
                <c:pt idx="23" formatCode="_(* #,##0.00_);_(* \(#,##0.00\);_(* &quot;-&quot;_);_(@_)">
                  <c:v>10.701281946662618</c:v>
                </c:pt>
                <c:pt idx="24" formatCode="_(* #,##0.00_);_(* \(#,##0.00\);_(* &quot;-&quot;_);_(@_)">
                  <c:v>11.981422955368849</c:v>
                </c:pt>
                <c:pt idx="25" formatCode="_(* #,##0.00_);_(* \(#,##0.00\);_(* &quot;-&quot;_);_(@_)">
                  <c:v>13.269077982968838</c:v>
                </c:pt>
                <c:pt idx="26" formatCode="_(* #,##0.00_);_(* \(#,##0.00\);_(* &quot;-&quot;_);_(@_)">
                  <c:v>13.964436639826424</c:v>
                </c:pt>
                <c:pt idx="27" formatCode="_(* #,##0.00_);_(* \(#,##0.00\);_(* &quot;-&quot;_);_(@_)">
                  <c:v>17.441607402363072</c:v>
                </c:pt>
                <c:pt idx="28" formatCode="_(* #,##0.00_);_(* \(#,##0.00\);_(* &quot;-&quot;_);_(@_)">
                  <c:v>12.96072580339842</c:v>
                </c:pt>
                <c:pt idx="29" formatCode="_(* #,##0.00_);_(* \(#,##0.00\);_(* &quot;-&quot;_);_(@_)">
                  <c:v>13.73493023699992</c:v>
                </c:pt>
                <c:pt idx="30" formatCode="_(* #,##0.00_);_(* \(#,##0.00\);_(* &quot;-&quot;_);_(@_)">
                  <c:v>14.790432851760592</c:v>
                </c:pt>
                <c:pt idx="31" formatCode="_(* #,##0.00_);_(* \(#,##0.00\);_(* &quot;-&quot;_);_(@_)">
                  <c:v>14.521923663209497</c:v>
                </c:pt>
                <c:pt idx="32" formatCode="_(* #,##0.00_);_(* \(#,##0.00\);_(* &quot;-&quot;_);_(@_)">
                  <c:v>18.120132600455804</c:v>
                </c:pt>
                <c:pt idx="33" formatCode="_(* #,##0.00_);_(* \(#,##0.00\);_(* &quot;-&quot;_);_(@_)">
                  <c:v>16.570154612311093</c:v>
                </c:pt>
                <c:pt idx="34" formatCode="_(* #,##0.00_);_(* \(#,##0.00\);_(* &quot;-&quot;_);_(@_)">
                  <c:v>15.640594008081246</c:v>
                </c:pt>
                <c:pt idx="35" formatCode="_(* #,##0.00_);_(* \(#,##0.00\);_(* &quot;-&quot;_);_(@_)">
                  <c:v>16.118761026840239</c:v>
                </c:pt>
                <c:pt idx="36" formatCode="_(* #,##0.00_);_(* \(#,##0.00\);_(* &quot;-&quot;_);_(@_)">
                  <c:v>16.844521828851491</c:v>
                </c:pt>
                <c:pt idx="37" formatCode="_(* #,##0.00_);_(* \(#,##0.00\);_(* &quot;-&quot;_);_(@_)">
                  <c:v>16.95785002856363</c:v>
                </c:pt>
                <c:pt idx="38" formatCode="_(* #,##0.00_);_(* \(#,##0.00\);_(* &quot;-&quot;_);_(@_)">
                  <c:v>16.102478683697683</c:v>
                </c:pt>
                <c:pt idx="39" formatCode="_(* #,##0.00_);_(* \(#,##0.00\);_(* &quot;-&quot;_);_(@_)">
                  <c:v>12.424817268877717</c:v>
                </c:pt>
                <c:pt idx="40" formatCode="_(* #,##0.00_);_(* \(#,##0.00\);_(* &quot;-&quot;_);_(@_)">
                  <c:v>11.975000938237494</c:v>
                </c:pt>
                <c:pt idx="41" formatCode="_(* #,##0.00_);_(* \(#,##0.00\);_(* &quot;-&quot;_);_(@_)">
                  <c:v>12.980479268779566</c:v>
                </c:pt>
                <c:pt idx="42" formatCode="_(* #,##0.00_);_(* \(#,##0.00\);_(* &quot;-&quot;_);_(@_)">
                  <c:v>13.183771756027667</c:v>
                </c:pt>
                <c:pt idx="43" formatCode="_(* #,##0.00_);_(* \(#,##0.00\);_(* &quot;-&quot;_);_(@_)">
                  <c:v>15.501923246087522</c:v>
                </c:pt>
              </c:numCache>
            </c:numRef>
          </c:val>
        </c:ser>
        <c:ser>
          <c:idx val="1"/>
          <c:order val="1"/>
          <c:tx>
            <c:strRef>
              <c:f>'Grafik Growth YonY Triw'!$B$16</c:f>
              <c:strCache>
                <c:ptCount val="1"/>
                <c:pt idx="0">
                  <c:v>Trans &amp; Kom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Triw'!$C$16:$AT$16</c:f>
              <c:numCache>
                <c:formatCode>General</c:formatCode>
                <c:ptCount val="44"/>
                <c:pt idx="4" formatCode="_(* #,##0.00_);_(* \(#,##0.00\);_(* &quot;-&quot;_);_(@_)">
                  <c:v>5.9835359895604796</c:v>
                </c:pt>
                <c:pt idx="5" formatCode="_(* #,##0.00_);_(* \(#,##0.00\);_(* &quot;-&quot;_);_(@_)">
                  <c:v>7.0467027711206924</c:v>
                </c:pt>
                <c:pt idx="6" formatCode="_(* #,##0.00_);_(* \(#,##0.00\);_(* &quot;-&quot;_);_(@_)">
                  <c:v>7.7167121270568231</c:v>
                </c:pt>
                <c:pt idx="7" formatCode="_(* #,##0.00_);_(* \(#,##0.00\);_(* &quot;-&quot;_);_(@_)">
                  <c:v>8.2207072745984107</c:v>
                </c:pt>
                <c:pt idx="8" formatCode="_(* #,##0.00_);_(* \(#,##0.00\);_(* &quot;-&quot;_);_(@_)">
                  <c:v>4.5404888100603671</c:v>
                </c:pt>
                <c:pt idx="9" formatCode="_(* #,##0.00_);_(* \(#,##0.00\);_(* &quot;-&quot;_);_(@_)">
                  <c:v>8.95945600607965</c:v>
                </c:pt>
                <c:pt idx="10" formatCode="_(* #,##0.00_);_(* \(#,##0.00\);_(* &quot;-&quot;_);_(@_)">
                  <c:v>7.9368961662157318</c:v>
                </c:pt>
                <c:pt idx="11" formatCode="_(* #,##0.00_);_(* \(#,##0.00\);_(* &quot;-&quot;_);_(@_)">
                  <c:v>7.5825229774186766</c:v>
                </c:pt>
                <c:pt idx="12" formatCode="_(* #,##0.00_);_(* \(#,##0.00\);_(* &quot;-&quot;_);_(@_)">
                  <c:v>11.366429669064969</c:v>
                </c:pt>
                <c:pt idx="13" formatCode="_(* #,##0.00_);_(* \(#,##0.00\);_(* &quot;-&quot;_);_(@_)">
                  <c:v>7.7657465889050306</c:v>
                </c:pt>
                <c:pt idx="14" formatCode="_(* #,##0.00_);_(* \(#,##0.00\);_(* &quot;-&quot;_);_(@_)">
                  <c:v>10.881695555381526</c:v>
                </c:pt>
                <c:pt idx="15" formatCode="_(* #,##0.00_);_(* \(#,##0.00\);_(* &quot;-&quot;_);_(@_)">
                  <c:v>12.6966484474613</c:v>
                </c:pt>
                <c:pt idx="16" formatCode="_(* #,##0.00_);_(* \(#,##0.00\);_(* &quot;-&quot;_);_(@_)">
                  <c:v>11.345782298522575</c:v>
                </c:pt>
                <c:pt idx="17" formatCode="_(* #,##0.00_);_(* \(#,##0.00\);_(* &quot;-&quot;_);_(@_)">
                  <c:v>11.596631690026307</c:v>
                </c:pt>
                <c:pt idx="18" formatCode="_(* #,##0.00_);_(* \(#,##0.00\);_(* &quot;-&quot;_);_(@_)">
                  <c:v>11.725213308168819</c:v>
                </c:pt>
                <c:pt idx="19" formatCode="_(* #,##0.00_);_(* \(#,##0.00\);_(* &quot;-&quot;_);_(@_)">
                  <c:v>10.038900852957738</c:v>
                </c:pt>
                <c:pt idx="20" formatCode="_(* #,##0.00_);_(* \(#,##0.00\);_(* &quot;-&quot;_);_(@_)">
                  <c:v>11.326097582260608</c:v>
                </c:pt>
                <c:pt idx="21" formatCode="_(* #,##0.00_);_(* \(#,##0.00\);_(* &quot;-&quot;_);_(@_)">
                  <c:v>11.615218019245503</c:v>
                </c:pt>
                <c:pt idx="22" formatCode="_(* #,##0.00_);_(* \(#,##0.00\);_(* &quot;-&quot;_);_(@_)">
                  <c:v>10.776634877750238</c:v>
                </c:pt>
                <c:pt idx="23" formatCode="_(* #,##0.00_);_(* \(#,##0.00\);_(* &quot;-&quot;_);_(@_)">
                  <c:v>8.4559192553315796</c:v>
                </c:pt>
                <c:pt idx="24" formatCode="_(* #,##0.00_);_(* \(#,##0.00\);_(* &quot;-&quot;_);_(@_)">
                  <c:v>9.641320678243261</c:v>
                </c:pt>
                <c:pt idx="25" formatCode="_(* #,##0.00_);_(* \(#,##0.00\);_(* &quot;-&quot;_);_(@_)">
                  <c:v>10.824886968596729</c:v>
                </c:pt>
                <c:pt idx="26" formatCode="_(* #,##0.00_);_(* \(#,##0.00\);_(* &quot;-&quot;_);_(@_)">
                  <c:v>11.419298737631195</c:v>
                </c:pt>
                <c:pt idx="27" formatCode="_(* #,##0.00_);_(* \(#,##0.00\);_(* &quot;-&quot;_);_(@_)">
                  <c:v>14.721046628615781</c:v>
                </c:pt>
                <c:pt idx="28" formatCode="_(* #,##0.00_);_(* \(#,##0.00\);_(* &quot;-&quot;_);_(@_)">
                  <c:v>10.240048976376997</c:v>
                </c:pt>
                <c:pt idx="29" formatCode="_(* #,##0.00_);_(* \(#,##0.00\);_(* &quot;-&quot;_);_(@_)">
                  <c:v>10.889328660868069</c:v>
                </c:pt>
                <c:pt idx="30" formatCode="_(* #,##0.00_);_(* \(#,##0.00\);_(* &quot;-&quot;_);_(@_)">
                  <c:v>11.809229453815746</c:v>
                </c:pt>
                <c:pt idx="31" formatCode="_(* #,##0.00_);_(* \(#,##0.00\);_(* &quot;-&quot;_);_(@_)">
                  <c:v>11.436474896845622</c:v>
                </c:pt>
                <c:pt idx="32" formatCode="_(* #,##0.00_);_(* \(#,##0.00\);_(* &quot;-&quot;_);_(@_)">
                  <c:v>14.820571541516131</c:v>
                </c:pt>
                <c:pt idx="33" formatCode="_(* #,##0.00_);_(* \(#,##0.00\);_(* &quot;-&quot;_);_(@_)">
                  <c:v>13.295783110012565</c:v>
                </c:pt>
                <c:pt idx="34" formatCode="_(* #,##0.00_);_(* \(#,##0.00\);_(* &quot;-&quot;_);_(@_)">
                  <c:v>12.477179712876692</c:v>
                </c:pt>
                <c:pt idx="35" formatCode="_(* #,##0.00_);_(* \(#,##0.00\);_(* &quot;-&quot;_);_(@_)">
                  <c:v>13.138619860999022</c:v>
                </c:pt>
                <c:pt idx="36" formatCode="_(* #,##0.00_);_(* \(#,##0.00\);_(* &quot;-&quot;_);_(@_)">
                  <c:v>14.163197083389464</c:v>
                </c:pt>
                <c:pt idx="37" formatCode="_(* #,##0.00_);_(* \(#,##0.00\);_(* &quot;-&quot;_);_(@_)">
                  <c:v>14.532657296196227</c:v>
                </c:pt>
                <c:pt idx="38" formatCode="_(* #,##0.00_);_(* \(#,##0.00\);_(* &quot;-&quot;_);_(@_)">
                  <c:v>13.889084017177039</c:v>
                </c:pt>
                <c:pt idx="39" formatCode="_(* #,##0.00_);_(* \(#,##0.00\);_(* &quot;-&quot;_);_(@_)">
                  <c:v>10.403590030609323</c:v>
                </c:pt>
                <c:pt idx="40" formatCode="_(* #,##0.00_);_(* \(#,##0.00\);_(* &quot;-&quot;_);_(@_)">
                  <c:v>10.012566412521918</c:v>
                </c:pt>
                <c:pt idx="41" formatCode="_(* #,##0.00_);_(* \(#,##0.00\);_(* &quot;-&quot;_);_(@_)">
                  <c:v>11.148416722892661</c:v>
                </c:pt>
                <c:pt idx="42" formatCode="_(* #,##0.00_);_(* \(#,##0.00\);_(* &quot;-&quot;_);_(@_)">
                  <c:v>11.599838151383807</c:v>
                </c:pt>
                <c:pt idx="43" formatCode="_(* #,##0.00_);_(* \(#,##0.00\);_(* &quot;-&quot;_);_(@_)">
                  <c:v>14.253648189938701</c:v>
                </c:pt>
              </c:numCache>
            </c:numRef>
          </c:val>
        </c:ser>
        <c:marker val="1"/>
        <c:axId val="89731072"/>
        <c:axId val="89732608"/>
      </c:lineChart>
      <c:catAx>
        <c:axId val="8973107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9732608"/>
        <c:crosses val="autoZero"/>
        <c:auto val="1"/>
        <c:lblAlgn val="ctr"/>
        <c:lblOffset val="100"/>
      </c:catAx>
      <c:valAx>
        <c:axId val="8973260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9731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Triw'!$B$17</c:f>
              <c:strCache>
                <c:ptCount val="1"/>
                <c:pt idx="0">
                  <c:v>Keu. Real Est. JP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Triw'!$C$17:$AT$17</c:f>
              <c:numCache>
                <c:formatCode>General</c:formatCode>
                <c:ptCount val="44"/>
                <c:pt idx="4" formatCode="_(* #,##0.00_);_(* \(#,##0.00\);_(* &quot;-&quot;_);_(@_)">
                  <c:v>6.9869181258169561</c:v>
                </c:pt>
                <c:pt idx="5" formatCode="_(* #,##0.00_);_(* \(#,##0.00\);_(* &quot;-&quot;_);_(@_)">
                  <c:v>7.8158153086107038</c:v>
                </c:pt>
                <c:pt idx="6" formatCode="_(* #,##0.00_);_(* \(#,##0.00\);_(* &quot;-&quot;_);_(@_)">
                  <c:v>7.1192228598020222</c:v>
                </c:pt>
                <c:pt idx="7" formatCode="_(* #,##0.00_);_(* \(#,##0.00\);_(* &quot;-&quot;_);_(@_)">
                  <c:v>5.166837339930435</c:v>
                </c:pt>
                <c:pt idx="8" formatCode="_(* #,##0.00_);_(* \(#,##0.00\);_(* &quot;-&quot;_);_(@_)">
                  <c:v>7.7328547825827911</c:v>
                </c:pt>
                <c:pt idx="9" formatCode="_(* #,##0.00_);_(* \(#,##0.00\);_(* &quot;-&quot;_);_(@_)">
                  <c:v>6.1157618185081875</c:v>
                </c:pt>
                <c:pt idx="10" formatCode="_(* #,##0.00_);_(* \(#,##0.00\);_(* &quot;-&quot;_);_(@_)">
                  <c:v>6.0132819262945505</c:v>
                </c:pt>
                <c:pt idx="11" formatCode="_(* #,##0.00_);_(* \(#,##0.00\);_(* &quot;-&quot;_);_(@_)">
                  <c:v>6.9578211617257155</c:v>
                </c:pt>
                <c:pt idx="12" formatCode="_(* #,##0.00_);_(* \(#,##0.00\);_(* &quot;-&quot;_);_(@_)">
                  <c:v>6.2926811277959978</c:v>
                </c:pt>
                <c:pt idx="13" formatCode="_(* #,##0.00_);_(* \(#,##0.00\);_(* &quot;-&quot;_);_(@_)">
                  <c:v>7.3090692124105097</c:v>
                </c:pt>
                <c:pt idx="14" formatCode="_(* #,##0.00_);_(* \(#,##0.00\);_(* &quot;-&quot;_);_(@_)">
                  <c:v>6.0479326989713229</c:v>
                </c:pt>
                <c:pt idx="15" formatCode="_(* #,##0.00_);_(* \(#,##0.00\);_(* &quot;-&quot;_);_(@_)">
                  <c:v>7.2716674779013815</c:v>
                </c:pt>
                <c:pt idx="16" formatCode="_(* #,##0.00_);_(* \(#,##0.00\);_(* &quot;-&quot;_);_(@_)">
                  <c:v>6.6268038733218875</c:v>
                </c:pt>
                <c:pt idx="17" formatCode="_(* #,##0.00_);_(* \(#,##0.00\);_(* &quot;-&quot;_);_(@_)">
                  <c:v>6.0643319604825301</c:v>
                </c:pt>
                <c:pt idx="18" formatCode="_(* #,##0.00_);_(* \(#,##0.00\);_(* &quot;-&quot;_);_(@_)">
                  <c:v>8.3144388187092808</c:v>
                </c:pt>
                <c:pt idx="19" formatCode="_(* #,##0.00_);_(* \(#,##0.00\);_(* &quot;-&quot;_);_(@_)">
                  <c:v>9.5645159483289692</c:v>
                </c:pt>
                <c:pt idx="20" formatCode="_(* #,##0.00_);_(* \(#,##0.00\);_(* &quot;-&quot;_);_(@_)">
                  <c:v>6.1902747497098565</c:v>
                </c:pt>
                <c:pt idx="21" formatCode="_(* #,##0.00_);_(* \(#,##0.00\);_(* &quot;-&quot;_);_(@_)">
                  <c:v>8.0841899326610225</c:v>
                </c:pt>
                <c:pt idx="22" formatCode="_(* #,##0.00_);_(* \(#,##0.00\);_(* &quot;-&quot;_);_(@_)">
                  <c:v>7.5891159103607748</c:v>
                </c:pt>
                <c:pt idx="23" formatCode="_(* #,##0.00_);_(* \(#,##0.00\);_(* &quot;-&quot;_);_(@_)">
                  <c:v>5.0138556557662177</c:v>
                </c:pt>
                <c:pt idx="24" formatCode="_(* #,##0.00_);_(* \(#,##0.00\);_(* &quot;-&quot;_);_(@_)">
                  <c:v>5.6475995914198052</c:v>
                </c:pt>
                <c:pt idx="25" formatCode="_(* #,##0.00_);_(* \(#,##0.00\);_(* &quot;-&quot;_);_(@_)">
                  <c:v>5.1684438166431477</c:v>
                </c:pt>
                <c:pt idx="26" formatCode="_(* #,##0.00_);_(* \(#,##0.00\);_(* &quot;-&quot;_);_(@_)">
                  <c:v>4.5208071232823102</c:v>
                </c:pt>
                <c:pt idx="27" formatCode="_(* #,##0.00_);_(* \(#,##0.00\);_(* &quot;-&quot;_);_(@_)">
                  <c:v>6.5459396429797305</c:v>
                </c:pt>
                <c:pt idx="28" formatCode="_(* #,##0.00_);_(* \(#,##0.00\);_(* &quot;-&quot;_);_(@_)">
                  <c:v>8.1265892544644451</c:v>
                </c:pt>
                <c:pt idx="29" formatCode="_(* #,##0.00_);_(* \(#,##0.00\);_(* &quot;-&quot;_);_(@_)">
                  <c:v>7.5819311649843861</c:v>
                </c:pt>
                <c:pt idx="30" formatCode="_(* #,##0.00_);_(* \(#,##0.00\);_(* &quot;-&quot;_);_(@_)">
                  <c:v>7.5758706757796972</c:v>
                </c:pt>
                <c:pt idx="31" formatCode="_(* #,##0.00_);_(* \(#,##0.00\);_(* &quot;-&quot;_);_(@_)">
                  <c:v>8.6497181724505605</c:v>
                </c:pt>
                <c:pt idx="32" formatCode="_(* #,##0.00_);_(* \(#,##0.00\);_(* &quot;-&quot;_);_(@_)">
                  <c:v>8.3429271444123785</c:v>
                </c:pt>
                <c:pt idx="33" formatCode="_(* #,##0.00_);_(* \(#,##0.00\);_(* &quot;-&quot;_);_(@_)">
                  <c:v>8.6555799112588048</c:v>
                </c:pt>
                <c:pt idx="34" formatCode="_(* #,##0.00_);_(* \(#,##0.00\);_(* &quot;-&quot;_);_(@_)">
                  <c:v>8.5960183621117565</c:v>
                </c:pt>
                <c:pt idx="35" formatCode="_(* #,##0.00_);_(* \(#,##0.00\);_(* &quot;-&quot;_);_(@_)">
                  <c:v>7.4166678933500734</c:v>
                </c:pt>
                <c:pt idx="36" formatCode="_(* #,##0.00_);_(* \(#,##0.00\);_(* &quot;-&quot;_);_(@_)">
                  <c:v>6.2196435424567271</c:v>
                </c:pt>
                <c:pt idx="37" formatCode="_(* #,##0.00_);_(* \(#,##0.00\);_(* &quot;-&quot;_);_(@_)">
                  <c:v>5.2999351260770702</c:v>
                </c:pt>
                <c:pt idx="38" formatCode="_(* #,##0.00_);_(* \(#,##0.00\);_(* &quot;-&quot;_);_(@_)">
                  <c:v>4.9174435762935786</c:v>
                </c:pt>
                <c:pt idx="39" formatCode="_(* #,##0.00_);_(* \(#,##0.00\);_(* &quot;-&quot;_);_(@_)">
                  <c:v>3.8310043343265199</c:v>
                </c:pt>
                <c:pt idx="40" formatCode="_(* #,##0.00_);_(* \(#,##0.00\);_(* &quot;-&quot;_);_(@_)">
                  <c:v>4.767269746426777</c:v>
                </c:pt>
                <c:pt idx="41" formatCode="_(* #,##0.00_);_(* \(#,##0.00\);_(* &quot;-&quot;_);_(@_)">
                  <c:v>5.6293744109513</c:v>
                </c:pt>
                <c:pt idx="42" formatCode="_(* #,##0.00_);_(* \(#,##0.00\);_(* &quot;-&quot;_);_(@_)">
                  <c:v>5.9070942988299144</c:v>
                </c:pt>
                <c:pt idx="43" formatCode="_(* #,##0.00_);_(* \(#,##0.00\);_(* &quot;-&quot;_);_(@_)">
                  <c:v>6.285175583313702</c:v>
                </c:pt>
              </c:numCache>
            </c:numRef>
          </c:val>
        </c:ser>
        <c:ser>
          <c:idx val="1"/>
          <c:order val="1"/>
          <c:tx>
            <c:strRef>
              <c:f>'Grafik Growth YonY Triw'!$B$18</c:f>
              <c:strCache>
                <c:ptCount val="1"/>
                <c:pt idx="0">
                  <c:v>Keu. Real Est. JP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Triw'!$C$18:$AT$18</c:f>
              <c:numCache>
                <c:formatCode>General</c:formatCode>
                <c:ptCount val="44"/>
                <c:pt idx="4" formatCode="_(* #,##0.00_);_(* \(#,##0.00\);_(* &quot;-&quot;_);_(@_)">
                  <c:v>6.9068517198571024</c:v>
                </c:pt>
                <c:pt idx="5" formatCode="_(* #,##0.00_);_(* \(#,##0.00\);_(* &quot;-&quot;_);_(@_)">
                  <c:v>7.7736143173446974</c:v>
                </c:pt>
                <c:pt idx="6" formatCode="_(* #,##0.00_);_(* \(#,##0.00\);_(* &quot;-&quot;_);_(@_)">
                  <c:v>7.1871877990733415</c:v>
                </c:pt>
                <c:pt idx="7" formatCode="_(* #,##0.00_);_(* \(#,##0.00\);_(* &quot;-&quot;_);_(@_)">
                  <c:v>5.4134395532607016</c:v>
                </c:pt>
                <c:pt idx="8" formatCode="_(* #,##0.00_);_(* \(#,##0.00\);_(* &quot;-&quot;_);_(@_)">
                  <c:v>8.2432828551269708</c:v>
                </c:pt>
                <c:pt idx="9" formatCode="_(* #,##0.00_);_(* \(#,##0.00\);_(* &quot;-&quot;_);_(@_)">
                  <c:v>6.7716389737454694</c:v>
                </c:pt>
                <c:pt idx="10" formatCode="_(* #,##0.00_);_(* \(#,##0.00\);_(* &quot;-&quot;_);_(@_)">
                  <c:v>6.7196955143873964</c:v>
                </c:pt>
                <c:pt idx="11" formatCode="_(* #,##0.00_);_(* \(#,##0.00\);_(* &quot;-&quot;_);_(@_)">
                  <c:v>7.6174480416101993</c:v>
                </c:pt>
                <c:pt idx="12" formatCode="_(* #,##0.00_);_(* \(#,##0.00\);_(* &quot;-&quot;_);_(@_)">
                  <c:v>6.7922348746398855</c:v>
                </c:pt>
                <c:pt idx="13" formatCode="_(* #,##0.00_);_(* \(#,##0.00\);_(* &quot;-&quot;_);_(@_)">
                  <c:v>7.7012498767135904</c:v>
                </c:pt>
                <c:pt idx="14" formatCode="_(* #,##0.00_);_(* \(#,##0.00\);_(* &quot;-&quot;_);_(@_)">
                  <c:v>6.3691275676372303</c:v>
                </c:pt>
                <c:pt idx="15" formatCode="_(* #,##0.00_);_(* \(#,##0.00\);_(* &quot;-&quot;_);_(@_)">
                  <c:v>7.5749902075945386</c:v>
                </c:pt>
                <c:pt idx="16" formatCode="_(* #,##0.00_);_(* \(#,##0.00\);_(* &quot;-&quot;_);_(@_)">
                  <c:v>6.9521848207256971</c:v>
                </c:pt>
                <c:pt idx="17" formatCode="_(* #,##0.00_);_(* \(#,##0.00\);_(* &quot;-&quot;_);_(@_)">
                  <c:v>6.402990181517481</c:v>
                </c:pt>
                <c:pt idx="18" formatCode="_(* #,##0.00_);_(* \(#,##0.00\);_(* &quot;-&quot;_);_(@_)">
                  <c:v>8.6665975959965067</c:v>
                </c:pt>
                <c:pt idx="19" formatCode="_(* #,##0.00_);_(* \(#,##0.00\);_(* &quot;-&quot;_);_(@_)">
                  <c:v>9.9179058890101839</c:v>
                </c:pt>
                <c:pt idx="20" formatCode="_(* #,##0.00_);_(* \(#,##0.00\);_(* &quot;-&quot;_);_(@_)">
                  <c:v>6.5209562904213065</c:v>
                </c:pt>
                <c:pt idx="21" formatCode="_(* #,##0.00_);_(* \(#,##0.00\);_(* &quot;-&quot;_);_(@_)">
                  <c:v>8.456633013954594</c:v>
                </c:pt>
                <c:pt idx="22" formatCode="_(* #,##0.00_);_(* \(#,##0.00\);_(* &quot;-&quot;_);_(@_)">
                  <c:v>8.0440874641444911</c:v>
                </c:pt>
                <c:pt idx="23" formatCode="_(* #,##0.00_);_(* \(#,##0.00\);_(* &quot;-&quot;_);_(@_)">
                  <c:v>5.58864000358985</c:v>
                </c:pt>
                <c:pt idx="24" formatCode="_(* #,##0.00_);_(* \(#,##0.00\);_(* &quot;-&quot;_);_(@_)">
                  <c:v>6.4061688481351275</c:v>
                </c:pt>
                <c:pt idx="25" formatCode="_(* #,##0.00_);_(* \(#,##0.00\);_(* &quot;-&quot;_);_(@_)">
                  <c:v>5.9809867538869774</c:v>
                </c:pt>
                <c:pt idx="26" formatCode="_(* #,##0.00_);_(* \(#,##0.00\);_(* &quot;-&quot;_);_(@_)">
                  <c:v>5.2621919239638828</c:v>
                </c:pt>
                <c:pt idx="27" formatCode="_(* #,##0.00_);_(* \(#,##0.00\);_(* &quot;-&quot;_);_(@_)">
                  <c:v>7.1066526001767301</c:v>
                </c:pt>
                <c:pt idx="28" formatCode="_(* #,##0.00_);_(* \(#,##0.00\);_(* &quot;-&quot;_);_(@_)">
                  <c:v>8.3674286612492228</c:v>
                </c:pt>
                <c:pt idx="29" formatCode="_(* #,##0.00_);_(* \(#,##0.00\);_(* &quot;-&quot;_);_(@_)">
                  <c:v>7.599228404817798</c:v>
                </c:pt>
                <c:pt idx="30" formatCode="_(* #,##0.00_);_(* \(#,##0.00\);_(* &quot;-&quot;_);_(@_)">
                  <c:v>7.4756362572819341</c:v>
                </c:pt>
                <c:pt idx="31" formatCode="_(* #,##0.00_);_(* \(#,##0.00\);_(* &quot;-&quot;_);_(@_)">
                  <c:v>8.5370520989807677</c:v>
                </c:pt>
                <c:pt idx="32" formatCode="_(* #,##0.00_);_(* \(#,##0.00\);_(* &quot;-&quot;_);_(@_)">
                  <c:v>8.3285593653603058</c:v>
                </c:pt>
                <c:pt idx="33" formatCode="_(* #,##0.00_);_(* \(#,##0.00\);_(* &quot;-&quot;_);_(@_)">
                  <c:v>8.7508753100514198</c:v>
                </c:pt>
                <c:pt idx="34" formatCode="_(* #,##0.00_);_(* \(#,##0.00\);_(* &quot;-&quot;_);_(@_)">
                  <c:v>8.8125163768948269</c:v>
                </c:pt>
                <c:pt idx="35" formatCode="_(* #,##0.00_);_(* \(#,##0.00\);_(* &quot;-&quot;_);_(@_)">
                  <c:v>7.7623585888932212</c:v>
                </c:pt>
                <c:pt idx="36" formatCode="_(* #,##0.00_);_(* \(#,##0.00\);_(* &quot;-&quot;_);_(@_)">
                  <c:v>6.7029010925696184</c:v>
                </c:pt>
                <c:pt idx="37" formatCode="_(* #,##0.00_);_(* \(#,##0.00\);_(* &quot;-&quot;_);_(@_)">
                  <c:v>5.8458761677931506</c:v>
                </c:pt>
                <c:pt idx="38" formatCode="_(* #,##0.00_);_(* \(#,##0.00\);_(* &quot;-&quot;_);_(@_)">
                  <c:v>5.4543179706285656</c:v>
                </c:pt>
                <c:pt idx="39" formatCode="_(* #,##0.00_);_(* \(#,##0.00\);_(* &quot;-&quot;_);_(@_)">
                  <c:v>4.281380194993722</c:v>
                </c:pt>
                <c:pt idx="40" formatCode="_(* #,##0.00_);_(* \(#,##0.00\);_(* &quot;-&quot;_);_(@_)">
                  <c:v>5.0647439630133562</c:v>
                </c:pt>
                <c:pt idx="41" formatCode="_(* #,##0.00_);_(* \(#,##0.00\);_(* &quot;-&quot;_);_(@_)">
                  <c:v>5.8066134840627548</c:v>
                </c:pt>
                <c:pt idx="42" formatCode="_(* #,##0.00_);_(* \(#,##0.00\);_(* &quot;-&quot;_);_(@_)">
                  <c:v>5.9973598423358254</c:v>
                </c:pt>
                <c:pt idx="43" formatCode="_(* #,##0.00_);_(* \(#,##0.00\);_(* &quot;-&quot;_);_(@_)">
                  <c:v>6.324023763406796</c:v>
                </c:pt>
              </c:numCache>
            </c:numRef>
          </c:val>
        </c:ser>
        <c:marker val="1"/>
        <c:axId val="94112000"/>
        <c:axId val="94117888"/>
      </c:lineChart>
      <c:catAx>
        <c:axId val="9411200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117888"/>
        <c:crosses val="autoZero"/>
        <c:auto val="1"/>
        <c:lblAlgn val="ctr"/>
        <c:lblOffset val="100"/>
      </c:catAx>
      <c:valAx>
        <c:axId val="9411788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1120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Tahunan'!$B$9</c:f>
              <c:strCache>
                <c:ptCount val="1"/>
                <c:pt idx="0">
                  <c:v>LGA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Tahunan'!$C$9:$L$9</c:f>
              <c:numCache>
                <c:formatCode>#,##0</c:formatCode>
                <c:ptCount val="10"/>
                <c:pt idx="0">
                  <c:v>8393.7999999999829</c:v>
                </c:pt>
                <c:pt idx="1">
                  <c:v>10854.8</c:v>
                </c:pt>
                <c:pt idx="2">
                  <c:v>15392</c:v>
                </c:pt>
                <c:pt idx="3">
                  <c:v>19144.2</c:v>
                </c:pt>
                <c:pt idx="4">
                  <c:v>23730.3</c:v>
                </c:pt>
                <c:pt idx="5">
                  <c:v>26693.8</c:v>
                </c:pt>
                <c:pt idx="6">
                  <c:v>30354.799999999996</c:v>
                </c:pt>
                <c:pt idx="7">
                  <c:v>34723.800000000003</c:v>
                </c:pt>
                <c:pt idx="8">
                  <c:v>40888.6</c:v>
                </c:pt>
                <c:pt idx="9">
                  <c:v>47165.9</c:v>
                </c:pt>
              </c:numCache>
            </c:numRef>
          </c:val>
        </c:ser>
        <c:ser>
          <c:idx val="1"/>
          <c:order val="1"/>
          <c:tx>
            <c:strRef>
              <c:f>'Grafik Sektoral Tahunan'!$B$10</c:f>
              <c:strCache>
                <c:ptCount val="1"/>
                <c:pt idx="0">
                  <c:v>LGA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Tahunan'!$C$10:$L$10</c:f>
              <c:numCache>
                <c:formatCode>#,##0</c:formatCode>
                <c:ptCount val="10"/>
                <c:pt idx="0">
                  <c:v>8393.8000000000011</c:v>
                </c:pt>
                <c:pt idx="1">
                  <c:v>10873.803298486846</c:v>
                </c:pt>
                <c:pt idx="2">
                  <c:v>15451.896026964332</c:v>
                </c:pt>
                <c:pt idx="3">
                  <c:v>19246.038095041829</c:v>
                </c:pt>
                <c:pt idx="4">
                  <c:v>23880.976853707725</c:v>
                </c:pt>
                <c:pt idx="5">
                  <c:v>26910.749560311513</c:v>
                </c:pt>
                <c:pt idx="6">
                  <c:v>30601.374039943457</c:v>
                </c:pt>
                <c:pt idx="7">
                  <c:v>35008.696267468113</c:v>
                </c:pt>
                <c:pt idx="8">
                  <c:v>41203.018814680137</c:v>
                </c:pt>
                <c:pt idx="9">
                  <c:v>47512.80208953991</c:v>
                </c:pt>
              </c:numCache>
            </c:numRef>
          </c:val>
        </c:ser>
        <c:marker val="1"/>
        <c:axId val="37994496"/>
        <c:axId val="37996032"/>
      </c:lineChart>
      <c:catAx>
        <c:axId val="3799449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37996032"/>
        <c:crosses val="autoZero"/>
        <c:auto val="1"/>
        <c:lblAlgn val="ctr"/>
        <c:lblOffset val="100"/>
      </c:catAx>
      <c:valAx>
        <c:axId val="3799603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379944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Triw'!$B$19</c:f>
              <c:strCache>
                <c:ptCount val="1"/>
                <c:pt idx="0">
                  <c:v>Jasa-jasa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Triw'!$C$19:$AT$19</c:f>
              <c:numCache>
                <c:formatCode>General</c:formatCode>
                <c:ptCount val="44"/>
                <c:pt idx="4" formatCode="_(* #,##0.00_);_(* \(#,##0.00\);_(* &quot;-&quot;_);_(@_)">
                  <c:v>1.951035992338874</c:v>
                </c:pt>
                <c:pt idx="5" formatCode="_(* #,##0.00_);_(* \(#,##0.00\);_(* &quot;-&quot;_);_(@_)">
                  <c:v>2.7344531863462147</c:v>
                </c:pt>
                <c:pt idx="6" formatCode="_(* #,##0.00_);_(* \(#,##0.00\);_(* &quot;-&quot;_);_(@_)">
                  <c:v>3.8270235728922604</c:v>
                </c:pt>
                <c:pt idx="7" formatCode="_(* #,##0.00_);_(* \(#,##0.00\);_(* &quot;-&quot;_);_(@_)">
                  <c:v>4.4293575051893335</c:v>
                </c:pt>
                <c:pt idx="8" formatCode="_(* #,##0.00_);_(* \(#,##0.00\);_(* &quot;-&quot;_);_(@_)">
                  <c:v>4.5096203404097004</c:v>
                </c:pt>
                <c:pt idx="9" formatCode="_(* #,##0.00_);_(* \(#,##0.00\);_(* &quot;-&quot;_);_(@_)">
                  <c:v>3.7071562382915055</c:v>
                </c:pt>
                <c:pt idx="10" formatCode="_(* #,##0.00_);_(* \(#,##0.00\);_(* &quot;-&quot;_);_(@_)">
                  <c:v>3.3489368501411292</c:v>
                </c:pt>
                <c:pt idx="11" formatCode="_(* #,##0.00_);_(* \(#,##0.00\);_(* &quot;-&quot;_);_(@_)">
                  <c:v>3.4625822936667401</c:v>
                </c:pt>
                <c:pt idx="12" formatCode="_(* #,##0.00_);_(* \(#,##0.00\);_(* &quot;-&quot;_);_(@_)">
                  <c:v>4.0036651628604574</c:v>
                </c:pt>
                <c:pt idx="13" formatCode="_(* #,##0.00_);_(* \(#,##0.00\);_(* &quot;-&quot;_);_(@_)">
                  <c:v>4.2656932365683495</c:v>
                </c:pt>
                <c:pt idx="14" formatCode="_(* #,##0.00_);_(* \(#,##0.00\);_(* &quot;-&quot;_);_(@_)">
                  <c:v>4.6312944490889691</c:v>
                </c:pt>
                <c:pt idx="15" formatCode="_(* #,##0.00_);_(* \(#,##0.00\);_(* &quot;-&quot;_);_(@_)">
                  <c:v>4.7091389124930032</c:v>
                </c:pt>
                <c:pt idx="16" formatCode="_(* #,##0.00_);_(* \(#,##0.00\);_(* &quot;-&quot;_);_(@_)">
                  <c:v>5.2950848189985544</c:v>
                </c:pt>
                <c:pt idx="17" formatCode="_(* #,##0.00_);_(* \(#,##0.00\);_(* &quot;-&quot;_);_(@_)">
                  <c:v>5.5813966381336861</c:v>
                </c:pt>
                <c:pt idx="18" formatCode="_(* #,##0.00_);_(* \(#,##0.00\);_(* &quot;-&quot;_);_(@_)">
                  <c:v>5.1087420509396537</c:v>
                </c:pt>
                <c:pt idx="19" formatCode="_(* #,##0.00_);_(* \(#,##0.00\);_(* &quot;-&quot;_);_(@_)">
                  <c:v>5.5192311345975789</c:v>
                </c:pt>
                <c:pt idx="20" formatCode="_(* #,##0.00_);_(* \(#,##0.00\);_(* &quot;-&quot;_);_(@_)">
                  <c:v>4.6291016259945925</c:v>
                </c:pt>
                <c:pt idx="21" formatCode="_(* #,##0.00_);_(* \(#,##0.00\);_(* &quot;-&quot;_);_(@_)">
                  <c:v>4.577998198940918</c:v>
                </c:pt>
                <c:pt idx="22" formatCode="_(* #,##0.00_);_(* \(#,##0.00\);_(* &quot;-&quot;_);_(@_)">
                  <c:v>5.5841633647643265</c:v>
                </c:pt>
                <c:pt idx="23" formatCode="_(* #,##0.00_);_(* \(#,##0.00\);_(* &quot;-&quot;_);_(@_)">
                  <c:v>5.8319229166559268</c:v>
                </c:pt>
                <c:pt idx="24" formatCode="_(* #,##0.00_);_(* \(#,##0.00\);_(* &quot;-&quot;_);_(@_)">
                  <c:v>5.7799567044441682</c:v>
                </c:pt>
                <c:pt idx="25" formatCode="_(* #,##0.00_);_(* \(#,##0.00\);_(* &quot;-&quot;_);_(@_)">
                  <c:v>6.0016469005131547</c:v>
                </c:pt>
                <c:pt idx="26" formatCode="_(* #,##0.00_);_(* \(#,##0.00\);_(* &quot;-&quot;_);_(@_)">
                  <c:v>6.6767429704220413</c:v>
                </c:pt>
                <c:pt idx="27" formatCode="_(* #,##0.00_);_(* \(#,##0.00\);_(* &quot;-&quot;_);_(@_)">
                  <c:v>6.1687167484511978</c:v>
                </c:pt>
                <c:pt idx="28" formatCode="_(* #,##0.00_);_(* \(#,##0.00\);_(* &quot;-&quot;_);_(@_)">
                  <c:v>6.9773320974129973</c:v>
                </c:pt>
                <c:pt idx="29" formatCode="_(* #,##0.00_);_(* \(#,##0.00\);_(* &quot;-&quot;_);_(@_)">
                  <c:v>6.9687137342206746</c:v>
                </c:pt>
                <c:pt idx="30" formatCode="_(* #,##0.00_);_(* \(#,##0.00\);_(* &quot;-&quot;_);_(@_)">
                  <c:v>5.049104243373975</c:v>
                </c:pt>
                <c:pt idx="31" formatCode="_(* #,##0.00_);_(* \(#,##0.00\);_(* &quot;-&quot;_);_(@_)">
                  <c:v>6.8120633292737551</c:v>
                </c:pt>
                <c:pt idx="32" formatCode="_(* #,##0.00_);_(* \(#,##0.00\);_(* &quot;-&quot;_);_(@_)">
                  <c:v>5.5304112980363556</c:v>
                </c:pt>
                <c:pt idx="33" formatCode="_(* #,##0.00_);_(* \(#,##0.00\);_(* &quot;-&quot;_);_(@_)">
                  <c:v>6.528448768304969</c:v>
                </c:pt>
                <c:pt idx="34" formatCode="_(* #,##0.00_);_(* \(#,##0.00\);_(* &quot;-&quot;_);_(@_)">
                  <c:v>6.9487960290079798</c:v>
                </c:pt>
                <c:pt idx="35" formatCode="_(* #,##0.00_);_(* \(#,##0.00\);_(* &quot;-&quot;_);_(@_)">
                  <c:v>5.9558279841829362</c:v>
                </c:pt>
                <c:pt idx="36" formatCode="_(* #,##0.00_);_(* \(#,##0.00\);_(* &quot;-&quot;_);_(@_)">
                  <c:v>6.6317194784366791</c:v>
                </c:pt>
                <c:pt idx="37" formatCode="_(* #,##0.00_);_(* \(#,##0.00\);_(* &quot;-&quot;_);_(@_)">
                  <c:v>7.1596624683044494</c:v>
                </c:pt>
                <c:pt idx="38" formatCode="_(* #,##0.00_);_(* \(#,##0.00\);_(* &quot;-&quot;_);_(@_)">
                  <c:v>6.1150679520570748</c:v>
                </c:pt>
                <c:pt idx="39" formatCode="_(* #,##0.00_);_(* \(#,##0.00\);_(* &quot;-&quot;_);_(@_)">
                  <c:v>5.781857460141528</c:v>
                </c:pt>
                <c:pt idx="40" formatCode="_(* #,##0.00_);_(* \(#,##0.00\);_(* &quot;-&quot;_);_(@_)">
                  <c:v>4.7388568662823864</c:v>
                </c:pt>
                <c:pt idx="41" formatCode="_(* #,##0.00_);_(* \(#,##0.00\);_(* &quot;-&quot;_);_(@_)">
                  <c:v>5.3213030559283716</c:v>
                </c:pt>
                <c:pt idx="42" formatCode="_(* #,##0.00_);_(* \(#,##0.00\);_(* &quot;-&quot;_);_(@_)">
                  <c:v>6.3863653107200093</c:v>
                </c:pt>
                <c:pt idx="43" formatCode="_(* #,##0.00_);_(* \(#,##0.00\);_(* &quot;-&quot;_);_(@_)">
                  <c:v>7.5361692525977304</c:v>
                </c:pt>
              </c:numCache>
            </c:numRef>
          </c:val>
        </c:ser>
        <c:ser>
          <c:idx val="1"/>
          <c:order val="1"/>
          <c:tx>
            <c:strRef>
              <c:f>'Grafik Growth YonY Triw'!$B$20</c:f>
              <c:strCache>
                <c:ptCount val="1"/>
                <c:pt idx="0">
                  <c:v>Jasa-jasa Seri 2010 Bench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Triw'!$C$20:$AT$20</c:f>
              <c:numCache>
                <c:formatCode>General</c:formatCode>
                <c:ptCount val="44"/>
                <c:pt idx="4" formatCode="_(* #,##0.00_);_(* \(#,##0.00\);_(* &quot;-&quot;_);_(@_)">
                  <c:v>1.732170768807066</c:v>
                </c:pt>
                <c:pt idx="5" formatCode="_(* #,##0.00_);_(* \(#,##0.00\);_(* &quot;-&quot;_);_(@_)">
                  <c:v>2.4246306545010299</c:v>
                </c:pt>
                <c:pt idx="6" formatCode="_(* #,##0.00_);_(* \(#,##0.00\);_(* &quot;-&quot;_);_(@_)">
                  <c:v>3.4226623369973765</c:v>
                </c:pt>
                <c:pt idx="7" formatCode="_(* #,##0.00_);_(* \(#,##0.00\);_(* &quot;-&quot;_);_(@_)">
                  <c:v>3.9295396761084049</c:v>
                </c:pt>
                <c:pt idx="8" formatCode="_(* #,##0.00_);_(* \(#,##0.00\);_(* &quot;-&quot;_);_(@_)">
                  <c:v>3.9146954400636371</c:v>
                </c:pt>
                <c:pt idx="9" formatCode="_(* #,##0.00_);_(* \(#,##0.00\);_(* &quot;-&quot;_);_(@_)">
                  <c:v>3.0577021770094035</c:v>
                </c:pt>
                <c:pt idx="10" formatCode="_(* #,##0.00_);_(* \(#,##0.00\);_(* &quot;-&quot;_);_(@_)">
                  <c:v>2.6782003358475781</c:v>
                </c:pt>
                <c:pt idx="11" formatCode="_(* #,##0.00_);_(* \(#,##0.00\);_(* &quot;-&quot;_);_(@_)">
                  <c:v>2.803505293037702</c:v>
                </c:pt>
                <c:pt idx="12" formatCode="_(* #,##0.00_);_(* \(#,##0.00\);_(* &quot;-&quot;_);_(@_)">
                  <c:v>3.3901591147455417</c:v>
                </c:pt>
                <c:pt idx="13" formatCode="_(* #,##0.00_);_(* \(#,##0.00\);_(* &quot;-&quot;_);_(@_)">
                  <c:v>3.6690990340964618</c:v>
                </c:pt>
                <c:pt idx="14" formatCode="_(* #,##0.00_);_(* \(#,##0.00\);_(* &quot;-&quot;_);_(@_)">
                  <c:v>4.0198325951900102</c:v>
                </c:pt>
                <c:pt idx="15" formatCode="_(* #,##0.00_);_(* \(#,##0.00\);_(* &quot;-&quot;_);_(@_)">
                  <c:v>4.0526103907529025</c:v>
                </c:pt>
                <c:pt idx="16" formatCode="_(* #,##0.00_);_(* \(#,##0.00\);_(* &quot;-&quot;_);_(@_)">
                  <c:v>4.5576443239492761</c:v>
                </c:pt>
                <c:pt idx="17" formatCode="_(* #,##0.00_);_(* \(#,##0.00\);_(* &quot;-&quot;_);_(@_)">
                  <c:v>4.7967308771428776</c:v>
                </c:pt>
                <c:pt idx="18" formatCode="_(* #,##0.00_);_(* \(#,##0.00\);_(* &quot;-&quot;_);_(@_)">
                  <c:v>4.315205843259899</c:v>
                </c:pt>
                <c:pt idx="19" formatCode="_(* #,##0.00_);_(* \(#,##0.00\);_(* &quot;-&quot;_);_(@_)">
                  <c:v>4.7434494462975634</c:v>
                </c:pt>
                <c:pt idx="20" formatCode="_(* #,##0.00_);_(* \(#,##0.00\);_(* &quot;-&quot;_);_(@_)">
                  <c:v>3.9140670508683826</c:v>
                </c:pt>
                <c:pt idx="21" formatCode="_(* #,##0.00_);_(* \(#,##0.00\);_(* &quot;-&quot;_);_(@_)">
                  <c:v>3.9116517032328897</c:v>
                </c:pt>
                <c:pt idx="22" formatCode="_(* #,##0.00_);_(* \(#,##0.00\);_(* &quot;-&quot;_);_(@_)">
                  <c:v>4.9541673453179698</c:v>
                </c:pt>
                <c:pt idx="23" formatCode="_(* #,##0.00_);_(* \(#,##0.00\);_(* &quot;-&quot;_);_(@_)">
                  <c:v>5.2372267879014238</c:v>
                </c:pt>
                <c:pt idx="24" formatCode="_(* #,##0.00_);_(* \(#,##0.00\);_(* &quot;-&quot;_);_(@_)">
                  <c:v>5.2161302190660406</c:v>
                </c:pt>
                <c:pt idx="25" formatCode="_(* #,##0.00_);_(* \(#,##0.00\);_(* &quot;-&quot;_);_(@_)">
                  <c:v>5.4839351508594376</c:v>
                </c:pt>
                <c:pt idx="26" formatCode="_(* #,##0.00_);_(* \(#,##0.00\);_(* &quot;-&quot;_);_(@_)">
                  <c:v>6.2204479475788315</c:v>
                </c:pt>
                <c:pt idx="27" formatCode="_(* #,##0.00_);_(* \(#,##0.00\);_(* &quot;-&quot;_);_(@_)">
                  <c:v>5.7965593143848411</c:v>
                </c:pt>
                <c:pt idx="28" formatCode="_(* #,##0.00_);_(* \(#,##0.00\);_(* &quot;-&quot;_);_(@_)">
                  <c:v>6.7028024641361412</c:v>
                </c:pt>
                <c:pt idx="29" formatCode="_(* #,##0.00_);_(* \(#,##0.00\);_(* &quot;-&quot;_);_(@_)">
                  <c:v>6.7519027773890885</c:v>
                </c:pt>
                <c:pt idx="30" formatCode="_(* #,##0.00_);_(* \(#,##0.00\);_(* &quot;-&quot;_);_(@_)">
                  <c:v>4.8499910142207634</c:v>
                </c:pt>
                <c:pt idx="31" formatCode="_(* #,##0.00_);_(* \(#,##0.00\);_(* &quot;-&quot;_);_(@_)">
                  <c:v>6.579230707862469</c:v>
                </c:pt>
                <c:pt idx="32" formatCode="_(* #,##0.00_);_(* \(#,##0.00\);_(* &quot;-&quot;_);_(@_)">
                  <c:v>5.2256880079962498</c:v>
                </c:pt>
                <c:pt idx="33" formatCode="_(* #,##0.00_);_(* \(#,##0.00\);_(* &quot;-&quot;_);_(@_)">
                  <c:v>6.1810339146463784</c:v>
                </c:pt>
                <c:pt idx="34" formatCode="_(* #,##0.00_);_(* \(#,##0.00\);_(* &quot;-&quot;_);_(@_)">
                  <c:v>6.5965503225127691</c:v>
                </c:pt>
                <c:pt idx="35" formatCode="_(* #,##0.00_);_(* \(#,##0.00\);_(* &quot;-&quot;_);_(@_)">
                  <c:v>5.6399576488846463</c:v>
                </c:pt>
                <c:pt idx="36" formatCode="_(* #,##0.00_);_(* \(#,##0.00\);_(* &quot;-&quot;_);_(@_)">
                  <c:v>6.384831782513178</c:v>
                </c:pt>
                <c:pt idx="37" formatCode="_(* #,##0.00_);_(* \(#,##0.00\);_(* &quot;-&quot;_);_(@_)">
                  <c:v>6.9488427656747165</c:v>
                </c:pt>
                <c:pt idx="38" formatCode="_(* #,##0.00_);_(* \(#,##0.00\);_(* &quot;-&quot;_);_(@_)">
                  <c:v>5.9084319655762698</c:v>
                </c:pt>
                <c:pt idx="39" formatCode="_(* #,##0.00_);_(* \(#,##0.00\);_(* &quot;-&quot;_);_(@_)">
                  <c:v>5.5430450396040101</c:v>
                </c:pt>
                <c:pt idx="40" formatCode="_(* #,##0.00_);_(* \(#,##0.00\);_(* &quot;-&quot;_);_(@_)">
                  <c:v>4.4347233900714578</c:v>
                </c:pt>
                <c:pt idx="41" formatCode="_(* #,##0.00_);_(* \(#,##0.00\);_(* &quot;-&quot;_);_(@_)">
                  <c:v>4.988453086467203</c:v>
                </c:pt>
                <c:pt idx="42" formatCode="_(* #,##0.00_);_(* \(#,##0.00\);_(* &quot;-&quot;_);_(@_)">
                  <c:v>6.0657772114785864</c:v>
                </c:pt>
                <c:pt idx="43" formatCode="_(* #,##0.00_);_(* \(#,##0.00\);_(* &quot;-&quot;_);_(@_)">
                  <c:v>7.2716767288182504</c:v>
                </c:pt>
              </c:numCache>
            </c:numRef>
          </c:val>
        </c:ser>
        <c:marker val="1"/>
        <c:axId val="94159616"/>
        <c:axId val="94161152"/>
      </c:lineChart>
      <c:catAx>
        <c:axId val="9415961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161152"/>
        <c:crosses val="autoZero"/>
        <c:auto val="1"/>
        <c:lblAlgn val="ctr"/>
        <c:lblOffset val="100"/>
      </c:catAx>
      <c:valAx>
        <c:axId val="9416115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94159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Growth YonY Triw'!$B$21</c:f>
              <c:strCache>
                <c:ptCount val="1"/>
                <c:pt idx="0">
                  <c:v>PDB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Triw'!$C$21:$AT$21</c:f>
              <c:numCache>
                <c:formatCode>General</c:formatCode>
                <c:ptCount val="44"/>
                <c:pt idx="4" formatCode="_(* #,##0.00_);_(* \(#,##0.00\);_(* &quot;-&quot;_);_(@_)">
                  <c:v>3.8682826779103738</c:v>
                </c:pt>
                <c:pt idx="5" formatCode="_(* #,##0.00_);_(* \(#,##0.00\);_(* &quot;-&quot;_);_(@_)">
                  <c:v>5.7699641969904718</c:v>
                </c:pt>
                <c:pt idx="6" formatCode="_(* #,##0.00_);_(* \(#,##0.00\);_(* &quot;-&quot;_);_(@_)">
                  <c:v>3.4416722137862177</c:v>
                </c:pt>
                <c:pt idx="7" formatCode="_(* #,##0.00_);_(* \(#,##0.00\);_(* &quot;-&quot;_);_(@_)">
                  <c:v>1.561625121021962</c:v>
                </c:pt>
                <c:pt idx="8" formatCode="_(* #,##0.00_);_(* \(#,##0.00\);_(* &quot;-&quot;_);_(@_)">
                  <c:v>3.5200717521227061</c:v>
                </c:pt>
                <c:pt idx="9" formatCode="_(* #,##0.00_);_(* \(#,##0.00\);_(* &quot;-&quot;_);_(@_)">
                  <c:v>4.2126240871154685</c:v>
                </c:pt>
                <c:pt idx="10" formatCode="_(* #,##0.00_);_(* \(#,##0.00\);_(* &quot;-&quot;_);_(@_)">
                  <c:v>5.5513562078965295</c:v>
                </c:pt>
                <c:pt idx="11" formatCode="_(* #,##0.00_);_(* \(#,##0.00\);_(* &quot;-&quot;_);_(@_)">
                  <c:v>4.6836630544991529</c:v>
                </c:pt>
                <c:pt idx="12" formatCode="_(* #,##0.00_);_(* \(#,##0.00\);_(* &quot;-&quot;_);_(@_)">
                  <c:v>4.9080375336633324</c:v>
                </c:pt>
                <c:pt idx="13" formatCode="_(* #,##0.00_);_(* \(#,##0.00\);_(* &quot;-&quot;_);_(@_)">
                  <c:v>5.0302232321917622</c:v>
                </c:pt>
                <c:pt idx="14" formatCode="_(* #,##0.00_);_(* \(#,##0.00\);_(* &quot;-&quot;_);_(@_)">
                  <c:v>4.5597077332519413</c:v>
                </c:pt>
                <c:pt idx="15" formatCode="_(* #,##0.00_);_(* \(#,##0.00\);_(* &quot;-&quot;_);_(@_)">
                  <c:v>4.6319707287380396</c:v>
                </c:pt>
                <c:pt idx="16" formatCode="_(* #,##0.00_);_(* \(#,##0.00\);_(* &quot;-&quot;_);_(@_)">
                  <c:v>4.0991984618244723</c:v>
                </c:pt>
                <c:pt idx="17" formatCode="_(* #,##0.00_);_(* \(#,##0.00\);_(* &quot;-&quot;_);_(@_)">
                  <c:v>4.3877598857636606</c:v>
                </c:pt>
                <c:pt idx="18" formatCode="_(* #,##0.00_);_(* \(#,##0.00\);_(* &quot;-&quot;_);_(@_)">
                  <c:v>4.4981159130154245</c:v>
                </c:pt>
                <c:pt idx="19" formatCode="_(* #,##0.00_);_(* \(#,##0.00\);_(* &quot;-&quot;_);_(@_)">
                  <c:v>7.1584956713146397</c:v>
                </c:pt>
                <c:pt idx="20" formatCode="_(* #,##0.00_);_(* \(#,##0.00\);_(* &quot;-&quot;_);_(@_)">
                  <c:v>5.9649679717176385</c:v>
                </c:pt>
                <c:pt idx="21" formatCode="_(* #,##0.00_);_(* \(#,##0.00\);_(* &quot;-&quot;_);_(@_)">
                  <c:v>5.8712589713680927</c:v>
                </c:pt>
                <c:pt idx="22" formatCode="_(* #,##0.00_);_(* \(#,##0.00\);_(* &quot;-&quot;_);_(@_)">
                  <c:v>5.8382129812673078</c:v>
                </c:pt>
                <c:pt idx="23" formatCode="_(* #,##0.00_);_(* \(#,##0.00\);_(* &quot;-&quot;_);_(@_)">
                  <c:v>5.1066207130432737</c:v>
                </c:pt>
                <c:pt idx="24" formatCode="_(* #,##0.00_);_(* \(#,##0.00\);_(* &quot;-&quot;_);_(@_)">
                  <c:v>5.1271869691459688</c:v>
                </c:pt>
                <c:pt idx="25" formatCode="_(* #,##0.00_);_(* \(#,##0.00\);_(* &quot;-&quot;_);_(@_)">
                  <c:v>4.9333751871325742</c:v>
                </c:pt>
                <c:pt idx="26" formatCode="_(* #,##0.00_);_(* \(#,##0.00\);_(* &quot;-&quot;_);_(@_)">
                  <c:v>5.8640068818899156</c:v>
                </c:pt>
                <c:pt idx="27" formatCode="_(* #,##0.00_);_(* \(#,##0.00\);_(* &quot;-&quot;_);_(@_)">
                  <c:v>6.0564193334866872</c:v>
                </c:pt>
                <c:pt idx="28" formatCode="_(* #,##0.00_);_(* \(#,##0.00\);_(* &quot;-&quot;_);_(@_)">
                  <c:v>6.0551371471929887</c:v>
                </c:pt>
                <c:pt idx="29" formatCode="_(* #,##0.00_);_(* \(#,##0.00\);_(* &quot;-&quot;_);_(@_)">
                  <c:v>6.7267973204951943</c:v>
                </c:pt>
                <c:pt idx="30" formatCode="_(* #,##0.00_);_(* \(#,##0.00\);_(* &quot;-&quot;_);_(@_)">
                  <c:v>6.7444228143191234</c:v>
                </c:pt>
                <c:pt idx="31" formatCode="_(* #,##0.00_);_(* \(#,##0.00\);_(* &quot;-&quot;_);_(@_)">
                  <c:v>5.8421660021827915</c:v>
                </c:pt>
                <c:pt idx="32" formatCode="_(* #,##0.00_);_(* \(#,##0.00\);_(* &quot;-&quot;_);_(@_)">
                  <c:v>6.2183572214126883</c:v>
                </c:pt>
                <c:pt idx="33" formatCode="_(* #,##0.00_);_(* \(#,##0.00\);_(* &quot;-&quot;_);_(@_)">
                  <c:v>6.3026556387510766</c:v>
                </c:pt>
                <c:pt idx="34" formatCode="_(* #,##0.00_);_(* \(#,##0.00\);_(* &quot;-&quot;_);_(@_)">
                  <c:v>6.2548699729550066</c:v>
                </c:pt>
                <c:pt idx="35" formatCode="_(* #,##0.00_);_(* \(#,##0.00\);_(* &quot;-&quot;_);_(@_)">
                  <c:v>5.2824926038576665</c:v>
                </c:pt>
                <c:pt idx="36" formatCode="_(* #,##0.00_);_(* \(#,##0.00\);_(* &quot;-&quot;_);_(@_)">
                  <c:v>4.5991162640819807</c:v>
                </c:pt>
                <c:pt idx="37" formatCode="_(* #,##0.00_);_(* \(#,##0.00\);_(* &quot;-&quot;_);_(@_)">
                  <c:v>4.1562613274227704</c:v>
                </c:pt>
                <c:pt idx="38" formatCode="_(* #,##0.00_);_(* \(#,##0.00\);_(* &quot;-&quot;_);_(@_)">
                  <c:v>4.1766222771753405</c:v>
                </c:pt>
                <c:pt idx="39" formatCode="_(* #,##0.00_);_(* \(#,##0.00\);_(* &quot;-&quot;_);_(@_)">
                  <c:v>5.3858196039713562</c:v>
                </c:pt>
                <c:pt idx="40" formatCode="_(* #,##0.00_);_(* \(#,##0.00\);_(* &quot;-&quot;_);_(@_)">
                  <c:v>5.5854961184919754</c:v>
                </c:pt>
                <c:pt idx="41" formatCode="_(* #,##0.00_);_(* \(#,##0.00\);_(* &quot;-&quot;_);_(@_)">
                  <c:v>6.1258457857765896</c:v>
                </c:pt>
                <c:pt idx="42" formatCode="_(* #,##0.00_);_(* \(#,##0.00\);_(* &quot;-&quot;_);_(@_)">
                  <c:v>5.8036347565126505</c:v>
                </c:pt>
                <c:pt idx="43" formatCode="_(* #,##0.00_);_(* \(#,##0.00\);_(* &quot;-&quot;_);_(@_)">
                  <c:v>6.8943549937043684</c:v>
                </c:pt>
              </c:numCache>
            </c:numRef>
          </c:val>
        </c:ser>
        <c:ser>
          <c:idx val="1"/>
          <c:order val="1"/>
          <c:tx>
            <c:strRef>
              <c:f>'Grafik Growth YonY Triw'!$B$22</c:f>
              <c:strCache>
                <c:ptCount val="1"/>
                <c:pt idx="0">
                  <c:v>PDB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'Grafik Growth YonY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'Grafik Growth YonY Triw'!$C$22:$AT$22</c:f>
              <c:numCache>
                <c:formatCode>General</c:formatCode>
                <c:ptCount val="44"/>
                <c:pt idx="4" formatCode="_(* #,##0.00_);_(* \(#,##0.00\);_(* &quot;-&quot;_);_(@_)">
                  <c:v>3.6365831502850057</c:v>
                </c:pt>
                <c:pt idx="5" formatCode="_(* #,##0.00_);_(* \(#,##0.00\);_(* &quot;-&quot;_);_(@_)">
                  <c:v>5.5497823270101385</c:v>
                </c:pt>
                <c:pt idx="6" formatCode="_(* #,##0.00_);_(* \(#,##0.00\);_(* &quot;-&quot;_);_(@_)">
                  <c:v>3.1218824416407784</c:v>
                </c:pt>
                <c:pt idx="7" formatCode="_(* #,##0.00_);_(* \(#,##0.00\);_(* &quot;-&quot;_);_(@_)">
                  <c:v>1.2214426180212428</c:v>
                </c:pt>
                <c:pt idx="8" formatCode="_(* #,##0.00_);_(* \(#,##0.00\);_(* &quot;-&quot;_);_(@_)">
                  <c:v>2.9695511513108808</c:v>
                </c:pt>
                <c:pt idx="9" formatCode="_(* #,##0.00_);_(* \(#,##0.00\);_(* &quot;-&quot;_);_(@_)">
                  <c:v>3.774614907998469</c:v>
                </c:pt>
                <c:pt idx="10" formatCode="_(* #,##0.00_);_(* \(#,##0.00\);_(* &quot;-&quot;_);_(@_)">
                  <c:v>5.2266079464084765</c:v>
                </c:pt>
                <c:pt idx="11" formatCode="_(* #,##0.00_);_(* \(#,##0.00\);_(* &quot;-&quot;_);_(@_)">
                  <c:v>4.2681160685920458</c:v>
                </c:pt>
                <c:pt idx="12" formatCode="_(* #,##0.00_);_(* \(#,##0.00\);_(* &quot;-&quot;_);_(@_)">
                  <c:v>4.4601877626261768</c:v>
                </c:pt>
                <c:pt idx="13" formatCode="_(* #,##0.00_);_(* \(#,##0.00\);_(* &quot;-&quot;_);_(@_)">
                  <c:v>4.7554397573196638</c:v>
                </c:pt>
                <c:pt idx="14" formatCode="_(* #,##0.00_);_(* \(#,##0.00\);_(* &quot;-&quot;_);_(@_)">
                  <c:v>4.1771919671767348</c:v>
                </c:pt>
                <c:pt idx="15" formatCode="_(* #,##0.00_);_(* \(#,##0.00\);_(* &quot;-&quot;_);_(@_)">
                  <c:v>3.9004166062393182</c:v>
                </c:pt>
                <c:pt idx="16" formatCode="_(* #,##0.00_);_(* \(#,##0.00\);_(* &quot;-&quot;_);_(@_)">
                  <c:v>3.3027548870482937</c:v>
                </c:pt>
                <c:pt idx="17" formatCode="_(* #,##0.00_);_(* \(#,##0.00\);_(* &quot;-&quot;_);_(@_)">
                  <c:v>3.4104940636432257</c:v>
                </c:pt>
                <c:pt idx="18" formatCode="_(* #,##0.00_);_(* \(#,##0.00\);_(* &quot;-&quot;_);_(@_)">
                  <c:v>3.4294768421683841</c:v>
                </c:pt>
                <c:pt idx="19" formatCode="_(* #,##0.00_);_(* \(#,##0.00\);_(* &quot;-&quot;_);_(@_)">
                  <c:v>6.2930942353429487</c:v>
                </c:pt>
                <c:pt idx="20" formatCode="_(* #,##0.00_);_(* \(#,##0.00\);_(* &quot;-&quot;_);_(@_)">
                  <c:v>5.2110309425602965</c:v>
                </c:pt>
                <c:pt idx="21" formatCode="_(* #,##0.00_);_(* \(#,##0.00\);_(* &quot;-&quot;_);_(@_)">
                  <c:v>5.1383252926412304</c:v>
                </c:pt>
                <c:pt idx="22" formatCode="_(* #,##0.00_);_(* \(#,##0.00\);_(* &quot;-&quot;_);_(@_)">
                  <c:v>5.293713726034909</c:v>
                </c:pt>
                <c:pt idx="23" formatCode="_(* #,##0.00_);_(* \(#,##0.00\);_(* &quot;-&quot;_);_(@_)">
                  <c:v>4.8580833487985977</c:v>
                </c:pt>
                <c:pt idx="24" formatCode="_(* #,##0.00_);_(* \(#,##0.00\);_(* &quot;-&quot;_);_(@_)">
                  <c:v>4.9225107768578287</c:v>
                </c:pt>
                <c:pt idx="25" formatCode="_(* #,##0.00_);_(* \(#,##0.00\);_(* &quot;-&quot;_);_(@_)">
                  <c:v>4.6745312698977761</c:v>
                </c:pt>
                <c:pt idx="26" formatCode="_(* #,##0.00_);_(* \(#,##0.00\);_(* &quot;-&quot;_);_(@_)">
                  <c:v>5.4763007123859682</c:v>
                </c:pt>
                <c:pt idx="27" formatCode="_(* #,##0.00_);_(* \(#,##0.00\);_(* &quot;-&quot;_);_(@_)">
                  <c:v>5.5421999965577093</c:v>
                </c:pt>
                <c:pt idx="28" formatCode="_(* #,##0.00_);_(* \(#,##0.00\);_(* &quot;-&quot;_);_(@_)">
                  <c:v>5.5430893585842682</c:v>
                </c:pt>
                <c:pt idx="29" formatCode="_(* #,##0.00_);_(* \(#,##0.00\);_(* &quot;-&quot;_);_(@_)">
                  <c:v>6.2490525871856164</c:v>
                </c:pt>
                <c:pt idx="30" formatCode="_(* #,##0.00_);_(* \(#,##0.00\);_(* &quot;-&quot;_);_(@_)">
                  <c:v>6.1680596068886997</c:v>
                </c:pt>
                <c:pt idx="31" formatCode="_(* #,##0.00_);_(* \(#,##0.00\);_(* &quot;-&quot;_);_(@_)">
                  <c:v>5.0598311809939425</c:v>
                </c:pt>
                <c:pt idx="32" formatCode="_(* #,##0.00_);_(* \(#,##0.00\);_(* &quot;-&quot;_);_(@_)">
                  <c:v>5.4042881375624177</c:v>
                </c:pt>
                <c:pt idx="33" formatCode="_(* #,##0.00_);_(* \(#,##0.00\);_(* &quot;-&quot;_);_(@_)">
                  <c:v>5.4926885712939395</c:v>
                </c:pt>
                <c:pt idx="34" formatCode="_(* #,##0.00_);_(* \(#,##0.00\);_(* &quot;-&quot;_);_(@_)">
                  <c:v>5.571039895679041</c:v>
                </c:pt>
                <c:pt idx="35" formatCode="_(* #,##0.00_);_(* \(#,##0.00\);_(* &quot;-&quot;_);_(@_)">
                  <c:v>4.8107188547509407</c:v>
                </c:pt>
                <c:pt idx="36" formatCode="_(* #,##0.00_);_(* \(#,##0.00\);_(* &quot;-&quot;_);_(@_)">
                  <c:v>4.578253653053542</c:v>
                </c:pt>
                <c:pt idx="37" formatCode="_(* #,##0.00_);_(* \(#,##0.00\);_(* &quot;-&quot;_);_(@_)">
                  <c:v>4.2551757333394846</c:v>
                </c:pt>
                <c:pt idx="38" formatCode="_(* #,##0.00_);_(* \(#,##0.00\);_(* &quot;-&quot;_);_(@_)">
                  <c:v>4.469790677931357</c:v>
                </c:pt>
                <c:pt idx="39" formatCode="_(* #,##0.00_);_(* \(#,##0.00\);_(* &quot;-&quot;_);_(@_)">
                  <c:v>5.5087811906544353</c:v>
                </c:pt>
                <c:pt idx="40" formatCode="_(* #,##0.00_);_(* \(#,##0.00\);_(* &quot;-&quot;_);_(@_)">
                  <c:v>5.1701204723137977</c:v>
                </c:pt>
                <c:pt idx="41" formatCode="_(* #,##0.00_);_(* \(#,##0.00\);_(* &quot;-&quot;_);_(@_)">
                  <c:v>5.5171983230078609</c:v>
                </c:pt>
                <c:pt idx="42" formatCode="_(* #,##0.00_);_(* \(#,##0.00\);_(* &quot;-&quot;_);_(@_)">
                  <c:v>5.0699503846383323</c:v>
                </c:pt>
                <c:pt idx="43" formatCode="_(* #,##0.00_);_(* \(#,##0.00\);_(* &quot;-&quot;_);_(@_)">
                  <c:v>6.1944625083434346</c:v>
                </c:pt>
              </c:numCache>
            </c:numRef>
          </c:val>
        </c:ser>
        <c:marker val="1"/>
        <c:axId val="123472896"/>
        <c:axId val="123482880"/>
      </c:lineChart>
      <c:catAx>
        <c:axId val="12347289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23482880"/>
        <c:crosses val="autoZero"/>
        <c:auto val="1"/>
        <c:lblAlgn val="ctr"/>
        <c:lblOffset val="100"/>
      </c:catAx>
      <c:valAx>
        <c:axId val="12348288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234728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Implisit Total Tahunan'!$B$41</c:f>
              <c:strCache>
                <c:ptCount val="1"/>
                <c:pt idx="0">
                  <c:v>Seri 2000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'Grafik Implisit Total Tahunan'!$C$40:$M$40</c:f>
              <c:numCache>
                <c:formatCode>General</c:formatCode>
                <c:ptCount val="11"/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'Grafik Implisit Total Tahunan'!$C$41:$M$41</c:f>
              <c:numCache>
                <c:formatCode>_-* #,##0_-;\-* #,##0_-;_-* "-"_-;_-@_-</c:formatCode>
                <c:ptCount val="11"/>
                <c:pt idx="1">
                  <c:v>14.295715436282997</c:v>
                </c:pt>
                <c:pt idx="2">
                  <c:v>5.8960516931855835</c:v>
                </c:pt>
                <c:pt idx="3">
                  <c:v>5.4874291379022111</c:v>
                </c:pt>
                <c:pt idx="4">
                  <c:v>8.5507270318625643</c:v>
                </c:pt>
                <c:pt idx="5">
                  <c:v>14.331787084270346</c:v>
                </c:pt>
                <c:pt idx="6">
                  <c:v>14.08742441679351</c:v>
                </c:pt>
                <c:pt idx="7">
                  <c:v>11.258578512194468</c:v>
                </c:pt>
                <c:pt idx="8">
                  <c:v>18.149752539024362</c:v>
                </c:pt>
                <c:pt idx="9">
                  <c:v>8.2848062297288294</c:v>
                </c:pt>
                <c:pt idx="10">
                  <c:v>8.0211921875908896</c:v>
                </c:pt>
              </c:numCache>
            </c:numRef>
          </c:val>
        </c:ser>
        <c:ser>
          <c:idx val="1"/>
          <c:order val="1"/>
          <c:tx>
            <c:strRef>
              <c:f>'Grafik Implisit Total Tahunan'!$B$42</c:f>
              <c:strCache>
                <c:ptCount val="1"/>
                <c:pt idx="0">
                  <c:v>Seri 2010 Bench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'Grafik Implisit Total Tahunan'!$C$40:$M$40</c:f>
              <c:numCache>
                <c:formatCode>General</c:formatCode>
                <c:ptCount val="11"/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'Grafik Implisit Total Tahunan'!$C$42:$M$42</c:f>
              <c:numCache>
                <c:formatCode>_-* #,##0_-;\-* #,##0_-;_-* "-"_-;_-@_-</c:formatCode>
                <c:ptCount val="11"/>
                <c:pt idx="1">
                  <c:v>15.603303013093463</c:v>
                </c:pt>
                <c:pt idx="2">
                  <c:v>7.3041628082414682</c:v>
                </c:pt>
                <c:pt idx="3">
                  <c:v>6.8974548305932837</c:v>
                </c:pt>
                <c:pt idx="4">
                  <c:v>10.468880541365145</c:v>
                </c:pt>
                <c:pt idx="5">
                  <c:v>15.872832386575334</c:v>
                </c:pt>
                <c:pt idx="6">
                  <c:v>14.482080349208701</c:v>
                </c:pt>
                <c:pt idx="7">
                  <c:v>11.888920871270997</c:v>
                </c:pt>
                <c:pt idx="8">
                  <c:v>18.891510170405837</c:v>
                </c:pt>
                <c:pt idx="9">
                  <c:v>8.1768103568467208</c:v>
                </c:pt>
                <c:pt idx="10">
                  <c:v>8.6806271587003323</c:v>
                </c:pt>
              </c:numCache>
            </c:numRef>
          </c:val>
        </c:ser>
        <c:marker val="1"/>
        <c:axId val="94307456"/>
        <c:axId val="94308992"/>
      </c:lineChart>
      <c:catAx>
        <c:axId val="94307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 sz="800">
                <a:latin typeface="+mj-lt"/>
              </a:defRPr>
            </a:pPr>
            <a:endParaRPr lang="en-US"/>
          </a:p>
        </c:txPr>
        <c:crossAx val="94308992"/>
        <c:crosses val="autoZero"/>
        <c:auto val="1"/>
        <c:lblAlgn val="ctr"/>
        <c:lblOffset val="100"/>
      </c:catAx>
      <c:valAx>
        <c:axId val="9430899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id-ID" sz="800">
                <a:latin typeface="+mj-lt"/>
              </a:defRPr>
            </a:pPr>
            <a:endParaRPr lang="en-US"/>
          </a:p>
        </c:txPr>
        <c:crossAx val="943074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10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Implisit Total Trw'!$B$41:$C$41</c:f>
              <c:strCache>
                <c:ptCount val="1"/>
                <c:pt idx="0">
                  <c:v>Seri 2000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'Grafik Implisit Total Trw'!$D$40:$AT$40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Implisit Total Trw'!$D$41:$AT$41</c:f>
              <c:numCache>
                <c:formatCode>_-* #,##0.00_-;\-* #,##0.00_-;_-* "-"??_-;_-@_-</c:formatCode>
                <c:ptCount val="43"/>
                <c:pt idx="0">
                  <c:v>3.9799454843363948</c:v>
                </c:pt>
                <c:pt idx="1">
                  <c:v>2.6977338889108791</c:v>
                </c:pt>
                <c:pt idx="2">
                  <c:v>2.818446319519162</c:v>
                </c:pt>
                <c:pt idx="3">
                  <c:v>4.0135187222574285</c:v>
                </c:pt>
                <c:pt idx="4">
                  <c:v>6.2905745511021482</c:v>
                </c:pt>
                <c:pt idx="5">
                  <c:v>0.63615263353715146</c:v>
                </c:pt>
                <c:pt idx="6">
                  <c:v>0.73564908207002722</c:v>
                </c:pt>
                <c:pt idx="7">
                  <c:v>1.3172726506367667</c:v>
                </c:pt>
                <c:pt idx="8">
                  <c:v>1.1865500204321946</c:v>
                </c:pt>
                <c:pt idx="9">
                  <c:v>1.4753867623262806</c:v>
                </c:pt>
                <c:pt idx="10">
                  <c:v>1.8055132243515861</c:v>
                </c:pt>
                <c:pt idx="11">
                  <c:v>3.5567326388982647</c:v>
                </c:pt>
                <c:pt idx="12">
                  <c:v>-1.6452512776938875</c:v>
                </c:pt>
                <c:pt idx="13">
                  <c:v>0.82318983160104164</c:v>
                </c:pt>
                <c:pt idx="14">
                  <c:v>1.3698845204489771</c:v>
                </c:pt>
                <c:pt idx="15">
                  <c:v>3.3342423217154336</c:v>
                </c:pt>
                <c:pt idx="16">
                  <c:v>2.7994260628944998</c:v>
                </c:pt>
                <c:pt idx="17">
                  <c:v>2.5089008448743924</c:v>
                </c:pt>
                <c:pt idx="18">
                  <c:v>2.0760683029458815</c:v>
                </c:pt>
                <c:pt idx="19">
                  <c:v>3.3833642235924684</c:v>
                </c:pt>
                <c:pt idx="20">
                  <c:v>3.7205279261249204</c:v>
                </c:pt>
                <c:pt idx="21">
                  <c:v>3.3848420432866648</c:v>
                </c:pt>
                <c:pt idx="22">
                  <c:v>8.5839154080049997</c:v>
                </c:pt>
                <c:pt idx="23">
                  <c:v>1.1296319382249878</c:v>
                </c:pt>
                <c:pt idx="24">
                  <c:v>1.7547776669966324</c:v>
                </c:pt>
                <c:pt idx="25">
                  <c:v>3.1910927298348613</c:v>
                </c:pt>
                <c:pt idx="26">
                  <c:v>2.2494681752911267</c:v>
                </c:pt>
                <c:pt idx="27">
                  <c:v>3.2450449952290228</c:v>
                </c:pt>
                <c:pt idx="28">
                  <c:v>2.0039282828986011</c:v>
                </c:pt>
                <c:pt idx="29">
                  <c:v>3.1002124625167085</c:v>
                </c:pt>
                <c:pt idx="30">
                  <c:v>3.1565988155156504</c:v>
                </c:pt>
                <c:pt idx="31">
                  <c:v>4.6836536354899891</c:v>
                </c:pt>
                <c:pt idx="32">
                  <c:v>6.9992713287500745</c:v>
                </c:pt>
                <c:pt idx="33">
                  <c:v>4.8338002441206394</c:v>
                </c:pt>
                <c:pt idx="34">
                  <c:v>0.81807572569847875</c:v>
                </c:pt>
                <c:pt idx="35">
                  <c:v>0.33133084879932573</c:v>
                </c:pt>
                <c:pt idx="36">
                  <c:v>2.611280921633206</c:v>
                </c:pt>
                <c:pt idx="37">
                  <c:v>1.4633371635137862</c:v>
                </c:pt>
                <c:pt idx="38">
                  <c:v>1.8311446810641154</c:v>
                </c:pt>
                <c:pt idx="39">
                  <c:v>1.7905067000543358</c:v>
                </c:pt>
                <c:pt idx="40">
                  <c:v>2.5198527275906577</c:v>
                </c:pt>
                <c:pt idx="41">
                  <c:v>1.8835949217163241</c:v>
                </c:pt>
                <c:pt idx="42">
                  <c:v>1.6020359692818604</c:v>
                </c:pt>
              </c:numCache>
            </c:numRef>
          </c:val>
        </c:ser>
        <c:ser>
          <c:idx val="1"/>
          <c:order val="1"/>
          <c:tx>
            <c:strRef>
              <c:f>'Grafik Implisit Total Trw'!$B$42:$C$42</c:f>
              <c:strCache>
                <c:ptCount val="1"/>
                <c:pt idx="0">
                  <c:v>Seri 2010 Bench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'Grafik Implisit Total Trw'!$D$40:$AT$40</c:f>
              <c:strCache>
                <c:ptCount val="43"/>
                <c:pt idx="0">
                  <c:v>02-00</c:v>
                </c:pt>
                <c:pt idx="1">
                  <c:v>03-00</c:v>
                </c:pt>
                <c:pt idx="2">
                  <c:v>04-00</c:v>
                </c:pt>
                <c:pt idx="3">
                  <c:v>01-01</c:v>
                </c:pt>
                <c:pt idx="4">
                  <c:v>02-01</c:v>
                </c:pt>
                <c:pt idx="5">
                  <c:v>03-01</c:v>
                </c:pt>
                <c:pt idx="6">
                  <c:v>04-01</c:v>
                </c:pt>
                <c:pt idx="7">
                  <c:v>01-02</c:v>
                </c:pt>
                <c:pt idx="8">
                  <c:v>02-02</c:v>
                </c:pt>
                <c:pt idx="9">
                  <c:v>03-02</c:v>
                </c:pt>
                <c:pt idx="10">
                  <c:v>04-02</c:v>
                </c:pt>
                <c:pt idx="11">
                  <c:v>01-03</c:v>
                </c:pt>
                <c:pt idx="12">
                  <c:v>02-03</c:v>
                </c:pt>
                <c:pt idx="13">
                  <c:v>03-03</c:v>
                </c:pt>
                <c:pt idx="14">
                  <c:v>04-03</c:v>
                </c:pt>
                <c:pt idx="15">
                  <c:v>01-04</c:v>
                </c:pt>
                <c:pt idx="16">
                  <c:v>02-04</c:v>
                </c:pt>
                <c:pt idx="17">
                  <c:v>03-04</c:v>
                </c:pt>
                <c:pt idx="18">
                  <c:v>04-04</c:v>
                </c:pt>
                <c:pt idx="19">
                  <c:v>01-05</c:v>
                </c:pt>
                <c:pt idx="20">
                  <c:v>02-05</c:v>
                </c:pt>
                <c:pt idx="21">
                  <c:v>03-05</c:v>
                </c:pt>
                <c:pt idx="22">
                  <c:v>04-05</c:v>
                </c:pt>
                <c:pt idx="23">
                  <c:v>01-06</c:v>
                </c:pt>
                <c:pt idx="24">
                  <c:v>02-06</c:v>
                </c:pt>
                <c:pt idx="25">
                  <c:v>03-06</c:v>
                </c:pt>
                <c:pt idx="26">
                  <c:v>04-06</c:v>
                </c:pt>
                <c:pt idx="27">
                  <c:v>01-07</c:v>
                </c:pt>
                <c:pt idx="28">
                  <c:v>02-07</c:v>
                </c:pt>
                <c:pt idx="29">
                  <c:v>03-07</c:v>
                </c:pt>
                <c:pt idx="30">
                  <c:v>04-07</c:v>
                </c:pt>
                <c:pt idx="31">
                  <c:v>01-08</c:v>
                </c:pt>
                <c:pt idx="32">
                  <c:v>02-08</c:v>
                </c:pt>
                <c:pt idx="33">
                  <c:v>03-08</c:v>
                </c:pt>
                <c:pt idx="34">
                  <c:v>04-08</c:v>
                </c:pt>
                <c:pt idx="35">
                  <c:v>01-09</c:v>
                </c:pt>
                <c:pt idx="36">
                  <c:v>02-09</c:v>
                </c:pt>
                <c:pt idx="37">
                  <c:v>03-09</c:v>
                </c:pt>
                <c:pt idx="38">
                  <c:v>04-09</c:v>
                </c:pt>
                <c:pt idx="39">
                  <c:v>01-10</c:v>
                </c:pt>
                <c:pt idx="40">
                  <c:v>02-10</c:v>
                </c:pt>
                <c:pt idx="41">
                  <c:v>03-10</c:v>
                </c:pt>
                <c:pt idx="42">
                  <c:v>04-10</c:v>
                </c:pt>
              </c:strCache>
            </c:strRef>
          </c:cat>
          <c:val>
            <c:numRef>
              <c:f>'Grafik Implisit Total Trw'!$D$42:$AT$42</c:f>
              <c:numCache>
                <c:formatCode>_-* #,##0.00_-;\-* #,##0.00_-;_-* "-"??_-;_-@_-</c:formatCode>
                <c:ptCount val="43"/>
                <c:pt idx="0">
                  <c:v>4.247174515227826</c:v>
                </c:pt>
                <c:pt idx="1">
                  <c:v>2.7849014481929757</c:v>
                </c:pt>
                <c:pt idx="2">
                  <c:v>3.3258789556219597</c:v>
                </c:pt>
                <c:pt idx="3">
                  <c:v>4.0620568566925819</c:v>
                </c:pt>
                <c:pt idx="4">
                  <c:v>6.7499679845907599</c:v>
                </c:pt>
                <c:pt idx="5">
                  <c:v>0.93914182733858986</c:v>
                </c:pt>
                <c:pt idx="6">
                  <c:v>1.3066510427981655</c:v>
                </c:pt>
                <c:pt idx="7">
                  <c:v>1.4990230356730898</c:v>
                </c:pt>
                <c:pt idx="8">
                  <c:v>1.4792126618408201</c:v>
                </c:pt>
                <c:pt idx="9">
                  <c:v>1.6429495443331781</c:v>
                </c:pt>
                <c:pt idx="10">
                  <c:v>2.4709603329801979</c:v>
                </c:pt>
                <c:pt idx="11">
                  <c:v>3.7780237925804299</c:v>
                </c:pt>
                <c:pt idx="12">
                  <c:v>-1.5174222551017906</c:v>
                </c:pt>
                <c:pt idx="13">
                  <c:v>1.0885500575684688</c:v>
                </c:pt>
                <c:pt idx="14">
                  <c:v>2.3790987966385981</c:v>
                </c:pt>
                <c:pt idx="15">
                  <c:v>3.5813896818938247</c:v>
                </c:pt>
                <c:pt idx="16">
                  <c:v>3.0859536426521603</c:v>
                </c:pt>
                <c:pt idx="17">
                  <c:v>2.8834953598070152</c:v>
                </c:pt>
                <c:pt idx="18">
                  <c:v>2.898400453968986</c:v>
                </c:pt>
                <c:pt idx="19">
                  <c:v>3.6013143797941609</c:v>
                </c:pt>
                <c:pt idx="20">
                  <c:v>3.9676349431289992</c:v>
                </c:pt>
                <c:pt idx="21">
                  <c:v>3.426548742236065</c:v>
                </c:pt>
                <c:pt idx="22">
                  <c:v>8.9368395637147842</c:v>
                </c:pt>
                <c:pt idx="23">
                  <c:v>0.9820763147550613</c:v>
                </c:pt>
                <c:pt idx="24">
                  <c:v>1.8289167097479859</c:v>
                </c:pt>
                <c:pt idx="25">
                  <c:v>3.2349909490256872</c:v>
                </c:pt>
                <c:pt idx="26">
                  <c:v>2.6587195837914952</c:v>
                </c:pt>
                <c:pt idx="27">
                  <c:v>3.1661015508708492</c:v>
                </c:pt>
                <c:pt idx="28">
                  <c:v>2.0916799117349267</c:v>
                </c:pt>
                <c:pt idx="29">
                  <c:v>3.272933206210709</c:v>
                </c:pt>
                <c:pt idx="30">
                  <c:v>3.7875557526396952</c:v>
                </c:pt>
                <c:pt idx="31">
                  <c:v>4.5809148737488856</c:v>
                </c:pt>
                <c:pt idx="32">
                  <c:v>7.0388641876250944</c:v>
                </c:pt>
                <c:pt idx="33">
                  <c:v>4.8947793573336043</c:v>
                </c:pt>
                <c:pt idx="34">
                  <c:v>1.2509013203136448</c:v>
                </c:pt>
                <c:pt idx="35">
                  <c:v>-0.15816638496596652</c:v>
                </c:pt>
                <c:pt idx="36">
                  <c:v>2.5486881910731225</c:v>
                </c:pt>
                <c:pt idx="37">
                  <c:v>1.3231056269217465</c:v>
                </c:pt>
                <c:pt idx="38">
                  <c:v>2.4277533415359076</c:v>
                </c:pt>
                <c:pt idx="39">
                  <c:v>1.8079424831814634</c:v>
                </c:pt>
                <c:pt idx="40">
                  <c:v>2.6590922444024612</c:v>
                </c:pt>
                <c:pt idx="41">
                  <c:v>1.8743479999775465</c:v>
                </c:pt>
                <c:pt idx="42">
                  <c:v>2.1588947128345692</c:v>
                </c:pt>
              </c:numCache>
            </c:numRef>
          </c:val>
        </c:ser>
        <c:marker val="1"/>
        <c:axId val="94351360"/>
        <c:axId val="94352896"/>
      </c:lineChart>
      <c:catAx>
        <c:axId val="94351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id-ID" sz="800">
                <a:latin typeface="+mj-lt"/>
              </a:defRPr>
            </a:pPr>
            <a:endParaRPr lang="en-US"/>
          </a:p>
        </c:txPr>
        <c:crossAx val="94352896"/>
        <c:crosses val="autoZero"/>
        <c:auto val="1"/>
        <c:lblAlgn val="ctr"/>
        <c:lblOffset val="100"/>
      </c:catAx>
      <c:valAx>
        <c:axId val="94352896"/>
        <c:scaling>
          <c:orientation val="minMax"/>
        </c:scaling>
        <c:axPos val="l"/>
        <c:numFmt formatCode="_-* #,##0.00_-;\-* #,##0.00_-;_-* &quot;-&quot;??_-;_-@_-" sourceLinked="1"/>
        <c:tickLblPos val="nextTo"/>
        <c:txPr>
          <a:bodyPr/>
          <a:lstStyle/>
          <a:p>
            <a:pPr>
              <a:defRPr lang="id-ID" sz="800">
                <a:latin typeface="+mj-lt"/>
              </a:defRPr>
            </a:pPr>
            <a:endParaRPr lang="en-US"/>
          </a:p>
        </c:txPr>
        <c:crossAx val="94351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1000" b="1"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Triw'!$B$5</c:f>
              <c:strCache>
                <c:ptCount val="1"/>
                <c:pt idx="0">
                  <c:v>Pertambangan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Triw'!$C$5:$AT$5</c:f>
              <c:numCache>
                <c:formatCode>_-* #,##0.00_-;\-* #,##0.00_-;_-* "-"??_-;_-@_-</c:formatCode>
                <c:ptCount val="44"/>
                <c:pt idx="1">
                  <c:v>11.49994758969067</c:v>
                </c:pt>
                <c:pt idx="2">
                  <c:v>9.9566212691325209</c:v>
                </c:pt>
                <c:pt idx="3">
                  <c:v>2.8411418576588403</c:v>
                </c:pt>
                <c:pt idx="4">
                  <c:v>-2.2242136295785144</c:v>
                </c:pt>
                <c:pt idx="5">
                  <c:v>16.622090036508347</c:v>
                </c:pt>
                <c:pt idx="6">
                  <c:v>-14.78901867362309</c:v>
                </c:pt>
                <c:pt idx="7">
                  <c:v>-10.744489610493815</c:v>
                </c:pt>
                <c:pt idx="8">
                  <c:v>-6.2901627121585193</c:v>
                </c:pt>
                <c:pt idx="9">
                  <c:v>3.9378097344512044</c:v>
                </c:pt>
                <c:pt idx="10">
                  <c:v>4.4048203394199934</c:v>
                </c:pt>
                <c:pt idx="11">
                  <c:v>4.9427579483697155</c:v>
                </c:pt>
                <c:pt idx="12">
                  <c:v>6.3369692286654669</c:v>
                </c:pt>
                <c:pt idx="13">
                  <c:v>-9.7239382830233829</c:v>
                </c:pt>
                <c:pt idx="14">
                  <c:v>-0.74914285128341018</c:v>
                </c:pt>
                <c:pt idx="15">
                  <c:v>2.9735876125319769</c:v>
                </c:pt>
                <c:pt idx="16">
                  <c:v>8.7694302099726382</c:v>
                </c:pt>
                <c:pt idx="17">
                  <c:v>15.685125580132063</c:v>
                </c:pt>
                <c:pt idx="18">
                  <c:v>9.4164012189798552</c:v>
                </c:pt>
                <c:pt idx="19">
                  <c:v>3.6605554031839347</c:v>
                </c:pt>
                <c:pt idx="20">
                  <c:v>9.6823466960150508</c:v>
                </c:pt>
                <c:pt idx="21">
                  <c:v>14.68029248177675</c:v>
                </c:pt>
                <c:pt idx="22">
                  <c:v>12.532676878361318</c:v>
                </c:pt>
                <c:pt idx="23">
                  <c:v>5.4970579065298972</c:v>
                </c:pt>
                <c:pt idx="24">
                  <c:v>-1.87834628234546</c:v>
                </c:pt>
                <c:pt idx="25">
                  <c:v>1.5179919690857275</c:v>
                </c:pt>
                <c:pt idx="26">
                  <c:v>5.8225374167921675</c:v>
                </c:pt>
                <c:pt idx="27">
                  <c:v>3.5350580900362401</c:v>
                </c:pt>
                <c:pt idx="28">
                  <c:v>3.545784268854721</c:v>
                </c:pt>
                <c:pt idx="29">
                  <c:v>3.6211464981336263</c:v>
                </c:pt>
                <c:pt idx="30">
                  <c:v>7.5856886416255236</c:v>
                </c:pt>
                <c:pt idx="31">
                  <c:v>3.8103624491376977</c:v>
                </c:pt>
                <c:pt idx="32">
                  <c:v>4.5113780637115184</c:v>
                </c:pt>
                <c:pt idx="33">
                  <c:v>11.4612678493661</c:v>
                </c:pt>
                <c:pt idx="34">
                  <c:v>1.0060288784845142</c:v>
                </c:pt>
                <c:pt idx="35">
                  <c:v>-2.1224142457117692</c:v>
                </c:pt>
                <c:pt idx="36">
                  <c:v>-5.2178328540477255</c:v>
                </c:pt>
                <c:pt idx="37">
                  <c:v>6.4151084647599674</c:v>
                </c:pt>
                <c:pt idx="38">
                  <c:v>4.022753315319207</c:v>
                </c:pt>
                <c:pt idx="39">
                  <c:v>6.3944879162754962</c:v>
                </c:pt>
                <c:pt idx="40">
                  <c:v>4.2319630755858739</c:v>
                </c:pt>
                <c:pt idx="41">
                  <c:v>3.1187757390077437</c:v>
                </c:pt>
                <c:pt idx="42">
                  <c:v>1.3061289641836722</c:v>
                </c:pt>
                <c:pt idx="43">
                  <c:v>2.4616978710346018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Triw'!$B$6</c:f>
              <c:strCache>
                <c:ptCount val="1"/>
                <c:pt idx="0">
                  <c:v>Pertambangan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Triw'!$C$6:$AT$6</c:f>
              <c:numCache>
                <c:formatCode>_-* #,##0.00_-;\-* #,##0.00_-;_-* "-"??_-;_-@_-</c:formatCode>
                <c:ptCount val="44"/>
                <c:pt idx="1">
                  <c:v>11.401360842311091</c:v>
                </c:pt>
                <c:pt idx="2">
                  <c:v>9.7686169157925633</c:v>
                </c:pt>
                <c:pt idx="3">
                  <c:v>2.5817633536816942</c:v>
                </c:pt>
                <c:pt idx="4">
                  <c:v>-2.5509188425483416</c:v>
                </c:pt>
                <c:pt idx="5">
                  <c:v>16.300635224727962</c:v>
                </c:pt>
                <c:pt idx="6">
                  <c:v>-14.979421832832656</c:v>
                </c:pt>
                <c:pt idx="7">
                  <c:v>-10.89405061959912</c:v>
                </c:pt>
                <c:pt idx="8">
                  <c:v>-6.3930719081089649</c:v>
                </c:pt>
                <c:pt idx="9">
                  <c:v>3.8066929307333863</c:v>
                </c:pt>
                <c:pt idx="10">
                  <c:v>4.2565118825387875</c:v>
                </c:pt>
                <c:pt idx="11">
                  <c:v>4.7769169510242051</c:v>
                </c:pt>
                <c:pt idx="12">
                  <c:v>6.1534690279272155</c:v>
                </c:pt>
                <c:pt idx="13">
                  <c:v>-9.7619940402534109</c:v>
                </c:pt>
                <c:pt idx="14">
                  <c:v>-0.65622892385638965</c:v>
                </c:pt>
                <c:pt idx="15">
                  <c:v>3.2084844303604592</c:v>
                </c:pt>
                <c:pt idx="16">
                  <c:v>9.1514877749980013</c:v>
                </c:pt>
                <c:pt idx="17">
                  <c:v>15.898573611970491</c:v>
                </c:pt>
                <c:pt idx="18">
                  <c:v>9.427150708509819</c:v>
                </c:pt>
                <c:pt idx="19">
                  <c:v>3.4871294459203632</c:v>
                </c:pt>
                <c:pt idx="20">
                  <c:v>9.3002347013441522</c:v>
                </c:pt>
                <c:pt idx="21">
                  <c:v>14.352855063821991</c:v>
                </c:pt>
                <c:pt idx="22">
                  <c:v>12.274662087091887</c:v>
                </c:pt>
                <c:pt idx="23">
                  <c:v>5.3091997734583494</c:v>
                </c:pt>
                <c:pt idx="24">
                  <c:v>-2.0045008099316002</c:v>
                </c:pt>
                <c:pt idx="25">
                  <c:v>1.3502495307633227</c:v>
                </c:pt>
                <c:pt idx="26">
                  <c:v>5.6084019891903294</c:v>
                </c:pt>
                <c:pt idx="27">
                  <c:v>3.2877476111176986</c:v>
                </c:pt>
                <c:pt idx="28">
                  <c:v>3.2604608079276609</c:v>
                </c:pt>
                <c:pt idx="29">
                  <c:v>3.4529209109609678</c:v>
                </c:pt>
                <c:pt idx="30">
                  <c:v>7.5323559863169383</c:v>
                </c:pt>
                <c:pt idx="31">
                  <c:v>3.8759839105430665</c:v>
                </c:pt>
                <c:pt idx="32">
                  <c:v>4.695915847901774</c:v>
                </c:pt>
                <c:pt idx="33">
                  <c:v>11.480162463510998</c:v>
                </c:pt>
                <c:pt idx="34">
                  <c:v>0.85585130513999275</c:v>
                </c:pt>
                <c:pt idx="35">
                  <c:v>-2.4332372402342912</c:v>
                </c:pt>
                <c:pt idx="36">
                  <c:v>-5.6770516018965065</c:v>
                </c:pt>
                <c:pt idx="37">
                  <c:v>5.9741339650337437</c:v>
                </c:pt>
                <c:pt idx="38">
                  <c:v>3.6672275058134196</c:v>
                </c:pt>
                <c:pt idx="39">
                  <c:v>6.1127429695028326</c:v>
                </c:pt>
                <c:pt idx="40">
                  <c:v>4.0371628616385067</c:v>
                </c:pt>
                <c:pt idx="41">
                  <c:v>2.9722886346458002</c:v>
                </c:pt>
                <c:pt idx="42">
                  <c:v>1.2089220038258333</c:v>
                </c:pt>
                <c:pt idx="43">
                  <c:v>2.412327251558267</c:v>
                </c:pt>
              </c:numCache>
            </c:numRef>
          </c:val>
        </c:ser>
        <c:marker val="1"/>
        <c:axId val="123595392"/>
        <c:axId val="140185984"/>
      </c:lineChart>
      <c:catAx>
        <c:axId val="12359539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185984"/>
        <c:crosses val="autoZero"/>
        <c:auto val="1"/>
        <c:lblAlgn val="ctr"/>
        <c:lblOffset val="100"/>
      </c:catAx>
      <c:valAx>
        <c:axId val="14018598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23595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Triw'!$B$7</c:f>
              <c:strCache>
                <c:ptCount val="1"/>
                <c:pt idx="0">
                  <c:v>Industri Peng.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Triw'!$C$7:$AT$7</c:f>
              <c:numCache>
                <c:formatCode>_-* #,##0.00_-;\-* #,##0.00_-;_-* "-"??_-;_-@_-</c:formatCode>
                <c:ptCount val="44"/>
                <c:pt idx="1">
                  <c:v>4.138571658807189</c:v>
                </c:pt>
                <c:pt idx="2">
                  <c:v>3.205687041268888</c:v>
                </c:pt>
                <c:pt idx="3">
                  <c:v>4.6577384912009006</c:v>
                </c:pt>
                <c:pt idx="4">
                  <c:v>7.3189487377982765</c:v>
                </c:pt>
                <c:pt idx="5">
                  <c:v>5.5459863335205455</c:v>
                </c:pt>
                <c:pt idx="6">
                  <c:v>1.8684141514638397</c:v>
                </c:pt>
                <c:pt idx="7">
                  <c:v>1.3347846425602512</c:v>
                </c:pt>
                <c:pt idx="8">
                  <c:v>0.4334477023417948</c:v>
                </c:pt>
                <c:pt idx="9">
                  <c:v>0.93905965458549334</c:v>
                </c:pt>
                <c:pt idx="10">
                  <c:v>-0.6796920683548977</c:v>
                </c:pt>
                <c:pt idx="11">
                  <c:v>-0.48196605171949658</c:v>
                </c:pt>
                <c:pt idx="12">
                  <c:v>4.8783071154441418</c:v>
                </c:pt>
                <c:pt idx="13">
                  <c:v>-1.3226592537293258</c:v>
                </c:pt>
                <c:pt idx="14">
                  <c:v>-0.49246370878847795</c:v>
                </c:pt>
                <c:pt idx="15">
                  <c:v>0.5776281931545677</c:v>
                </c:pt>
                <c:pt idx="16">
                  <c:v>4.2156185541343518</c:v>
                </c:pt>
                <c:pt idx="17">
                  <c:v>0.71832932008189265</c:v>
                </c:pt>
                <c:pt idx="18">
                  <c:v>2.8754513173358567</c:v>
                </c:pt>
                <c:pt idx="19">
                  <c:v>1.0290310370332059</c:v>
                </c:pt>
                <c:pt idx="20">
                  <c:v>2.5189601837006563</c:v>
                </c:pt>
                <c:pt idx="21">
                  <c:v>4.1090950571118965</c:v>
                </c:pt>
                <c:pt idx="22">
                  <c:v>1.7817255539074337</c:v>
                </c:pt>
                <c:pt idx="23">
                  <c:v>13.041366320736973</c:v>
                </c:pt>
                <c:pt idx="24">
                  <c:v>0.39895397930102727</c:v>
                </c:pt>
                <c:pt idx="25">
                  <c:v>2.3245299151310519</c:v>
                </c:pt>
                <c:pt idx="26">
                  <c:v>2.0651355310650246</c:v>
                </c:pt>
                <c:pt idx="27">
                  <c:v>2.0868024789549793</c:v>
                </c:pt>
                <c:pt idx="28">
                  <c:v>3.0434549937033069</c:v>
                </c:pt>
                <c:pt idx="29">
                  <c:v>2.7391460052404848</c:v>
                </c:pt>
                <c:pt idx="30">
                  <c:v>3.1293658480845892</c:v>
                </c:pt>
                <c:pt idx="31">
                  <c:v>2.9582302062718782</c:v>
                </c:pt>
                <c:pt idx="32">
                  <c:v>7.0122641350419794</c:v>
                </c:pt>
                <c:pt idx="33">
                  <c:v>8.605857907570778</c:v>
                </c:pt>
                <c:pt idx="34">
                  <c:v>7.6526481710870797</c:v>
                </c:pt>
                <c:pt idx="35">
                  <c:v>1.8218189959861064</c:v>
                </c:pt>
                <c:pt idx="36">
                  <c:v>-3.281974725561374</c:v>
                </c:pt>
                <c:pt idx="37">
                  <c:v>0.72337971675085622</c:v>
                </c:pt>
                <c:pt idx="38">
                  <c:v>1.7479501938704658</c:v>
                </c:pt>
                <c:pt idx="39">
                  <c:v>0.31894133295185195</c:v>
                </c:pt>
                <c:pt idx="40">
                  <c:v>0.9608081403547577</c:v>
                </c:pt>
                <c:pt idx="41">
                  <c:v>0.56679018509662149</c:v>
                </c:pt>
                <c:pt idx="42">
                  <c:v>0.67284947608732326</c:v>
                </c:pt>
                <c:pt idx="43">
                  <c:v>0.89534392237082761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Triw'!$B$8</c:f>
              <c:strCache>
                <c:ptCount val="1"/>
                <c:pt idx="0">
                  <c:v>Industri Peng.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Triw'!$C$8:$AT$8</c:f>
              <c:numCache>
                <c:formatCode>_-* #,##0.00_-;\-* #,##0.00_-;_-* "-"??_-;_-@_-</c:formatCode>
                <c:ptCount val="44"/>
                <c:pt idx="1">
                  <c:v>4.2749825104069776</c:v>
                </c:pt>
                <c:pt idx="2">
                  <c:v>3.4801868998304002</c:v>
                </c:pt>
                <c:pt idx="3">
                  <c:v>5.0855901020124179</c:v>
                </c:pt>
                <c:pt idx="4">
                  <c:v>7.9176233839891195</c:v>
                </c:pt>
                <c:pt idx="5">
                  <c:v>6.153976688410026</c:v>
                </c:pt>
                <c:pt idx="6">
                  <c:v>2.4738413176343101</c:v>
                </c:pt>
                <c:pt idx="7">
                  <c:v>1.9560664936171435</c:v>
                </c:pt>
                <c:pt idx="8">
                  <c:v>1.0688260886822858</c:v>
                </c:pt>
                <c:pt idx="9">
                  <c:v>1.5007624912635151</c:v>
                </c:pt>
                <c:pt idx="10">
                  <c:v>-0.20443827789027608</c:v>
                </c:pt>
                <c:pt idx="11">
                  <c:v>-8.6143874940475498E-2</c:v>
                </c:pt>
                <c:pt idx="12">
                  <c:v>5.2119486630708884</c:v>
                </c:pt>
                <c:pt idx="13">
                  <c:v>-0.93865476025300165</c:v>
                </c:pt>
                <c:pt idx="14">
                  <c:v>-3.317603475122155E-2</c:v>
                </c:pt>
                <c:pt idx="15">
                  <c:v>1.1183233611952381</c:v>
                </c:pt>
                <c:pt idx="16">
                  <c:v>4.8557731787161895</c:v>
                </c:pt>
                <c:pt idx="17">
                  <c:v>1.3163373155226594</c:v>
                </c:pt>
                <c:pt idx="18">
                  <c:v>3.4644354734496527</c:v>
                </c:pt>
                <c:pt idx="19">
                  <c:v>1.5853158967702683</c:v>
                </c:pt>
                <c:pt idx="20">
                  <c:v>3.060314027203745</c:v>
                </c:pt>
                <c:pt idx="21">
                  <c:v>4.5280131957948626</c:v>
                </c:pt>
                <c:pt idx="22">
                  <c:v>2.0593949810293166</c:v>
                </c:pt>
                <c:pt idx="23">
                  <c:v>13.199760740884177</c:v>
                </c:pt>
                <c:pt idx="24">
                  <c:v>0.39647445198116377</c:v>
                </c:pt>
                <c:pt idx="25">
                  <c:v>2.3792501471587544</c:v>
                </c:pt>
                <c:pt idx="26">
                  <c:v>2.1787136665631976</c:v>
                </c:pt>
                <c:pt idx="27">
                  <c:v>2.2624683728483603</c:v>
                </c:pt>
                <c:pt idx="28">
                  <c:v>3.2846901626193739</c:v>
                </c:pt>
                <c:pt idx="29">
                  <c:v>2.9599411829779285</c:v>
                </c:pt>
                <c:pt idx="30">
                  <c:v>3.3300515804610447</c:v>
                </c:pt>
                <c:pt idx="31">
                  <c:v>3.1359439962146181</c:v>
                </c:pt>
                <c:pt idx="32">
                  <c:v>7.1723555858014976</c:v>
                </c:pt>
                <c:pt idx="33">
                  <c:v>8.6856483260789528</c:v>
                </c:pt>
                <c:pt idx="34">
                  <c:v>7.6522657327513794</c:v>
                </c:pt>
                <c:pt idx="35">
                  <c:v>1.7477715558906779</c:v>
                </c:pt>
                <c:pt idx="36">
                  <c:v>-3.419213774351519</c:v>
                </c:pt>
                <c:pt idx="37">
                  <c:v>0.69905843421065583</c:v>
                </c:pt>
                <c:pt idx="38">
                  <c:v>1.844428297194423</c:v>
                </c:pt>
                <c:pt idx="39">
                  <c:v>0.53665605928942761</c:v>
                </c:pt>
                <c:pt idx="40">
                  <c:v>1.3047054831815785</c:v>
                </c:pt>
                <c:pt idx="41">
                  <c:v>0.82706860174417363</c:v>
                </c:pt>
                <c:pt idx="42">
                  <c:v>0.84876633572390858</c:v>
                </c:pt>
                <c:pt idx="43">
                  <c:v>0.9842153623903015</c:v>
                </c:pt>
              </c:numCache>
            </c:numRef>
          </c:val>
        </c:ser>
        <c:marker val="1"/>
        <c:axId val="140211328"/>
        <c:axId val="140212864"/>
      </c:lineChart>
      <c:catAx>
        <c:axId val="14021132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212864"/>
        <c:crosses val="autoZero"/>
        <c:auto val="1"/>
        <c:lblAlgn val="ctr"/>
        <c:lblOffset val="100"/>
      </c:catAx>
      <c:valAx>
        <c:axId val="14021286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2113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Triw'!$B$9</c:f>
              <c:strCache>
                <c:ptCount val="1"/>
                <c:pt idx="0">
                  <c:v>LGA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Triw'!$C$9:$AT$9</c:f>
              <c:numCache>
                <c:formatCode>_-* #,##0.00_-;\-* #,##0.00_-;_-* "-"??_-;_-@_-</c:formatCode>
                <c:ptCount val="44"/>
                <c:pt idx="1">
                  <c:v>3.8372002303503479</c:v>
                </c:pt>
                <c:pt idx="2">
                  <c:v>3.5184772054279998</c:v>
                </c:pt>
                <c:pt idx="3">
                  <c:v>3.0331637289369451</c:v>
                </c:pt>
                <c:pt idx="4">
                  <c:v>5.2605640379753265</c:v>
                </c:pt>
                <c:pt idx="5">
                  <c:v>0.12076958885707256</c:v>
                </c:pt>
                <c:pt idx="6">
                  <c:v>12.485184015662707</c:v>
                </c:pt>
                <c:pt idx="7">
                  <c:v>7.7687697161911498</c:v>
                </c:pt>
                <c:pt idx="8">
                  <c:v>8.6872420657883698</c:v>
                </c:pt>
                <c:pt idx="9">
                  <c:v>5.0077436042437622</c:v>
                </c:pt>
                <c:pt idx="10">
                  <c:v>4.4883437417674514</c:v>
                </c:pt>
                <c:pt idx="11">
                  <c:v>3.9246584514108602</c:v>
                </c:pt>
                <c:pt idx="12">
                  <c:v>4.6794936108415683</c:v>
                </c:pt>
                <c:pt idx="13">
                  <c:v>4.5198590992364274</c:v>
                </c:pt>
                <c:pt idx="14">
                  <c:v>5.0140826002500205</c:v>
                </c:pt>
                <c:pt idx="15">
                  <c:v>2.0049890431927242</c:v>
                </c:pt>
                <c:pt idx="16">
                  <c:v>10.807667748967624</c:v>
                </c:pt>
                <c:pt idx="17">
                  <c:v>0.82323564469190569</c:v>
                </c:pt>
                <c:pt idx="18">
                  <c:v>0.90700676911961786</c:v>
                </c:pt>
                <c:pt idx="19">
                  <c:v>0.40157737401224874</c:v>
                </c:pt>
                <c:pt idx="20">
                  <c:v>2.2463637286294378</c:v>
                </c:pt>
                <c:pt idx="21">
                  <c:v>0.512488049447412</c:v>
                </c:pt>
                <c:pt idx="22">
                  <c:v>1.2772684046030207</c:v>
                </c:pt>
                <c:pt idx="23">
                  <c:v>5.7897580289648465</c:v>
                </c:pt>
                <c:pt idx="24">
                  <c:v>2.5780860812554494</c:v>
                </c:pt>
                <c:pt idx="25">
                  <c:v>0.16607159898394719</c:v>
                </c:pt>
                <c:pt idx="26">
                  <c:v>-0.58527329801631756</c:v>
                </c:pt>
                <c:pt idx="27">
                  <c:v>-9.7278233034756981E-2</c:v>
                </c:pt>
                <c:pt idx="28">
                  <c:v>2.1604071533876095</c:v>
                </c:pt>
                <c:pt idx="29">
                  <c:v>0.68772450194404655</c:v>
                </c:pt>
                <c:pt idx="30">
                  <c:v>2.0418868024785581</c:v>
                </c:pt>
                <c:pt idx="31">
                  <c:v>0.83297461171740395</c:v>
                </c:pt>
                <c:pt idx="32">
                  <c:v>1.5762758429467016</c:v>
                </c:pt>
                <c:pt idx="33">
                  <c:v>2.7479120838556099</c:v>
                </c:pt>
                <c:pt idx="34">
                  <c:v>0.90346224242298878</c:v>
                </c:pt>
                <c:pt idx="35">
                  <c:v>0.50090398622282351</c:v>
                </c:pt>
                <c:pt idx="36">
                  <c:v>1.6287035394934721</c:v>
                </c:pt>
                <c:pt idx="37">
                  <c:v>-2.5467760531522288</c:v>
                </c:pt>
                <c:pt idx="38">
                  <c:v>-0.73822750163059037</c:v>
                </c:pt>
                <c:pt idx="39">
                  <c:v>0.83475406286601161</c:v>
                </c:pt>
                <c:pt idx="40">
                  <c:v>-1.2549199403372029</c:v>
                </c:pt>
                <c:pt idx="41">
                  <c:v>0.50738649796369351</c:v>
                </c:pt>
                <c:pt idx="42">
                  <c:v>3.5419035013622588</c:v>
                </c:pt>
                <c:pt idx="43">
                  <c:v>0.73152952944883565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Triw'!$B$10</c:f>
              <c:strCache>
                <c:ptCount val="1"/>
                <c:pt idx="0">
                  <c:v>LGA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Triw'!$C$10:$AT$10</c:f>
              <c:numCache>
                <c:formatCode>_-* #,##0.00_-;\-* #,##0.00_-;_-* "-"??_-;_-@_-</c:formatCode>
                <c:ptCount val="44"/>
                <c:pt idx="1">
                  <c:v>3.8495396354853284</c:v>
                </c:pt>
                <c:pt idx="2">
                  <c:v>3.5448024584183884</c:v>
                </c:pt>
                <c:pt idx="3">
                  <c:v>3.0744149740378197</c:v>
                </c:pt>
                <c:pt idx="4">
                  <c:v>5.3197343016885545</c:v>
                </c:pt>
                <c:pt idx="5">
                  <c:v>0.16985453237757042</c:v>
                </c:pt>
                <c:pt idx="6">
                  <c:v>12.531610320281505</c:v>
                </c:pt>
                <c:pt idx="7">
                  <c:v>7.8049912798832866</c:v>
                </c:pt>
                <c:pt idx="8">
                  <c:v>8.7156636418704512</c:v>
                </c:pt>
                <c:pt idx="9">
                  <c:v>5.0409333633826918</c:v>
                </c:pt>
                <c:pt idx="10">
                  <c:v>4.526931016452167</c:v>
                </c:pt>
                <c:pt idx="11">
                  <c:v>3.9684870094741029</c:v>
                </c:pt>
                <c:pt idx="12">
                  <c:v>4.7289557392082386</c:v>
                </c:pt>
                <c:pt idx="13">
                  <c:v>4.560653279688637</c:v>
                </c:pt>
                <c:pt idx="14">
                  <c:v>5.0460688079078153</c:v>
                </c:pt>
                <c:pt idx="15">
                  <c:v>2.0266690353739816</c:v>
                </c:pt>
                <c:pt idx="16">
                  <c:v>10.821169094596144</c:v>
                </c:pt>
                <c:pt idx="17">
                  <c:v>0.84881002185615251</c:v>
                </c:pt>
                <c:pt idx="18">
                  <c:v>0.94640650500235668</c:v>
                </c:pt>
                <c:pt idx="19">
                  <c:v>0.45482727624761365</c:v>
                </c:pt>
                <c:pt idx="20">
                  <c:v>2.3150507262609068</c:v>
                </c:pt>
                <c:pt idx="21">
                  <c:v>0.56204803297616546</c:v>
                </c:pt>
                <c:pt idx="22">
                  <c:v>1.3083891715062939</c:v>
                </c:pt>
                <c:pt idx="23">
                  <c:v>5.8021023540652266</c:v>
                </c:pt>
                <c:pt idx="24">
                  <c:v>2.5693540758832825</c:v>
                </c:pt>
                <c:pt idx="25">
                  <c:v>0.15878298771166074</c:v>
                </c:pt>
                <c:pt idx="26">
                  <c:v>-0.59122878653748501</c:v>
                </c:pt>
                <c:pt idx="27">
                  <c:v>-0.10198672059240721</c:v>
                </c:pt>
                <c:pt idx="28">
                  <c:v>2.1569104526249152</c:v>
                </c:pt>
                <c:pt idx="29">
                  <c:v>0.67704718196274849</c:v>
                </c:pt>
                <c:pt idx="30">
                  <c:v>2.0233286651798181</c:v>
                </c:pt>
                <c:pt idx="31">
                  <c:v>0.80656271402379787</c:v>
                </c:pt>
                <c:pt idx="32">
                  <c:v>1.5413260332108638</c:v>
                </c:pt>
                <c:pt idx="33">
                  <c:v>2.7092494286461597</c:v>
                </c:pt>
                <c:pt idx="34">
                  <c:v>0.86216754783279659</c:v>
                </c:pt>
                <c:pt idx="35">
                  <c:v>0.45641226712508903</c:v>
                </c:pt>
                <c:pt idx="36">
                  <c:v>1.5803061844092809</c:v>
                </c:pt>
                <c:pt idx="37">
                  <c:v>-2.5782899412917288</c:v>
                </c:pt>
                <c:pt idx="38">
                  <c:v>-0.75405725427327863</c:v>
                </c:pt>
                <c:pt idx="39">
                  <c:v>0.83544929976542903</c:v>
                </c:pt>
                <c:pt idx="40">
                  <c:v>-1.2376518816641622</c:v>
                </c:pt>
                <c:pt idx="41">
                  <c:v>0.52078988857151454</c:v>
                </c:pt>
                <c:pt idx="42">
                  <c:v>3.5512132376756678</c:v>
                </c:pt>
                <c:pt idx="43">
                  <c:v>0.73613475924771876</c:v>
                </c:pt>
              </c:numCache>
            </c:numRef>
          </c:val>
        </c:ser>
        <c:marker val="1"/>
        <c:axId val="140242304"/>
        <c:axId val="140313728"/>
      </c:lineChart>
      <c:catAx>
        <c:axId val="1402423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313728"/>
        <c:crosses val="autoZero"/>
        <c:auto val="1"/>
        <c:lblAlgn val="ctr"/>
        <c:lblOffset val="100"/>
      </c:catAx>
      <c:valAx>
        <c:axId val="14031372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2423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12405063291139252"/>
          <c:y val="5.9139784946236985E-2"/>
          <c:w val="0.83797468354430626"/>
          <c:h val="0.6994640589281178"/>
        </c:manualLayout>
      </c:layout>
      <c:lineChart>
        <c:grouping val="standard"/>
        <c:ser>
          <c:idx val="0"/>
          <c:order val="0"/>
          <c:tx>
            <c:strRef>
              <c:f>'Growth Implisit Sektoral Triw'!$B$3</c:f>
              <c:strCache>
                <c:ptCount val="1"/>
                <c:pt idx="0">
                  <c:v>Pertanian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Triw'!$C$3:$AT$3</c:f>
              <c:numCache>
                <c:formatCode>_-* #,##0.00_-;\-* #,##0.00_-;_-* "-"??_-;_-@_-</c:formatCode>
                <c:ptCount val="44"/>
                <c:pt idx="1">
                  <c:v>-2.9005036113251776</c:v>
                </c:pt>
                <c:pt idx="2">
                  <c:v>0.72946561817445865</c:v>
                </c:pt>
                <c:pt idx="3">
                  <c:v>1.5127399690359624</c:v>
                </c:pt>
                <c:pt idx="4">
                  <c:v>5.4276668842695734</c:v>
                </c:pt>
                <c:pt idx="5">
                  <c:v>4.2737649585372095</c:v>
                </c:pt>
                <c:pt idx="6">
                  <c:v>4.0518798679647565</c:v>
                </c:pt>
                <c:pt idx="7">
                  <c:v>2.7476681212058596</c:v>
                </c:pt>
                <c:pt idx="8">
                  <c:v>2.6120757849514433</c:v>
                </c:pt>
                <c:pt idx="9">
                  <c:v>-1.4007744639413033</c:v>
                </c:pt>
                <c:pt idx="10">
                  <c:v>0.5014313932800718</c:v>
                </c:pt>
                <c:pt idx="11">
                  <c:v>4.0124992047063159</c:v>
                </c:pt>
                <c:pt idx="12">
                  <c:v>4.1162603286903314</c:v>
                </c:pt>
                <c:pt idx="13">
                  <c:v>-3.7387800553584492</c:v>
                </c:pt>
                <c:pt idx="14">
                  <c:v>7.3570946194450856E-2</c:v>
                </c:pt>
                <c:pt idx="15">
                  <c:v>1.5134214261129544</c:v>
                </c:pt>
                <c:pt idx="16">
                  <c:v>4.821942315059303</c:v>
                </c:pt>
                <c:pt idx="17">
                  <c:v>-1.3224833903488786</c:v>
                </c:pt>
                <c:pt idx="18">
                  <c:v>-0.44576251778774217</c:v>
                </c:pt>
                <c:pt idx="19">
                  <c:v>3.8763616287516669</c:v>
                </c:pt>
                <c:pt idx="20">
                  <c:v>4.9664070593586453</c:v>
                </c:pt>
                <c:pt idx="21">
                  <c:v>-2.8027002256438576</c:v>
                </c:pt>
                <c:pt idx="22">
                  <c:v>1.5812182691410341</c:v>
                </c:pt>
                <c:pt idx="23">
                  <c:v>7.0537485762191636</c:v>
                </c:pt>
                <c:pt idx="24">
                  <c:v>5.4150615193269775</c:v>
                </c:pt>
                <c:pt idx="25">
                  <c:v>-0.5487237584347191</c:v>
                </c:pt>
                <c:pt idx="26">
                  <c:v>5.645641437812273</c:v>
                </c:pt>
                <c:pt idx="27">
                  <c:v>4.9884020060884779</c:v>
                </c:pt>
                <c:pt idx="28">
                  <c:v>8.3479331826492853</c:v>
                </c:pt>
                <c:pt idx="29">
                  <c:v>0.73042708802208267</c:v>
                </c:pt>
                <c:pt idx="30">
                  <c:v>5.2432605095669089</c:v>
                </c:pt>
                <c:pt idx="31">
                  <c:v>6.5488818712436085</c:v>
                </c:pt>
                <c:pt idx="32">
                  <c:v>7.9064888377001807</c:v>
                </c:pt>
                <c:pt idx="33">
                  <c:v>4.0441088285264666</c:v>
                </c:pt>
                <c:pt idx="34">
                  <c:v>8.7315575662623814</c:v>
                </c:pt>
                <c:pt idx="35">
                  <c:v>3.2642251590303601</c:v>
                </c:pt>
                <c:pt idx="36">
                  <c:v>2.5461504314371126</c:v>
                </c:pt>
                <c:pt idx="37">
                  <c:v>1.6603161731202665</c:v>
                </c:pt>
                <c:pt idx="38">
                  <c:v>2.9732503063951277</c:v>
                </c:pt>
                <c:pt idx="39">
                  <c:v>5.778053865747097</c:v>
                </c:pt>
                <c:pt idx="40">
                  <c:v>2.285037845354343</c:v>
                </c:pt>
                <c:pt idx="41">
                  <c:v>0.64981696372350961</c:v>
                </c:pt>
                <c:pt idx="42">
                  <c:v>2.7926149674591731</c:v>
                </c:pt>
                <c:pt idx="43">
                  <c:v>3.3619728363694747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Triw'!$B$4</c:f>
              <c:strCache>
                <c:ptCount val="1"/>
                <c:pt idx="0">
                  <c:v>Pertanian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Triw'!$C$4:$AT$4</c:f>
              <c:numCache>
                <c:formatCode>_-* #,##0.00_-;\-* #,##0.00_-;_-* "-"??_-;_-@_-</c:formatCode>
                <c:ptCount val="44"/>
                <c:pt idx="1">
                  <c:v>-2.852779432635316</c:v>
                </c:pt>
                <c:pt idx="2">
                  <c:v>0.82345714230180533</c:v>
                </c:pt>
                <c:pt idx="3">
                  <c:v>1.6554272629405062</c:v>
                </c:pt>
                <c:pt idx="4">
                  <c:v>5.6155998198973265</c:v>
                </c:pt>
                <c:pt idx="5">
                  <c:v>4.4550077681088975</c:v>
                </c:pt>
                <c:pt idx="6">
                  <c:v>4.2277172139444534</c:v>
                </c:pt>
                <c:pt idx="7">
                  <c:v>2.9157371445916311</c:v>
                </c:pt>
                <c:pt idx="8">
                  <c:v>2.7754102699379102</c:v>
                </c:pt>
                <c:pt idx="9">
                  <c:v>-1.2482029391213432</c:v>
                </c:pt>
                <c:pt idx="10">
                  <c:v>0.65227417039838664</c:v>
                </c:pt>
                <c:pt idx="11">
                  <c:v>4.1636154759072159</c:v>
                </c:pt>
                <c:pt idx="12">
                  <c:v>4.263616163589063</c:v>
                </c:pt>
                <c:pt idx="13">
                  <c:v>-3.6118118323581827</c:v>
                </c:pt>
                <c:pt idx="14">
                  <c:v>0.19587586229188483</c:v>
                </c:pt>
                <c:pt idx="15">
                  <c:v>1.6271742346001759</c:v>
                </c:pt>
                <c:pt idx="16">
                  <c:v>4.930831468456276</c:v>
                </c:pt>
                <c:pt idx="17">
                  <c:v>-1.199930355626293</c:v>
                </c:pt>
                <c:pt idx="18">
                  <c:v>-0.3018624357212335</c:v>
                </c:pt>
                <c:pt idx="19">
                  <c:v>4.0482567724049003</c:v>
                </c:pt>
                <c:pt idx="20">
                  <c:v>5.1580386565473697</c:v>
                </c:pt>
                <c:pt idx="21">
                  <c:v>-2.7002119701586782</c:v>
                </c:pt>
                <c:pt idx="22">
                  <c:v>1.6087393649633981</c:v>
                </c:pt>
                <c:pt idx="23">
                  <c:v>6.9932968660712618</c:v>
                </c:pt>
                <c:pt idx="24">
                  <c:v>5.279934169652563</c:v>
                </c:pt>
                <c:pt idx="25">
                  <c:v>-0.64229544379640024</c:v>
                </c:pt>
                <c:pt idx="26">
                  <c:v>5.5821538448179462</c:v>
                </c:pt>
                <c:pt idx="27">
                  <c:v>4.9650473755572335</c:v>
                </c:pt>
                <c:pt idx="28">
                  <c:v>8.3581756399729841</c:v>
                </c:pt>
                <c:pt idx="29">
                  <c:v>0.73375879734510463</c:v>
                </c:pt>
                <c:pt idx="30">
                  <c:v>5.2397008720926834</c:v>
                </c:pt>
                <c:pt idx="31">
                  <c:v>6.5370076722603017</c:v>
                </c:pt>
                <c:pt idx="32">
                  <c:v>7.8875406280772262</c:v>
                </c:pt>
                <c:pt idx="33">
                  <c:v>4.014993896319524</c:v>
                </c:pt>
                <c:pt idx="34">
                  <c:v>8.6884226237534339</c:v>
                </c:pt>
                <c:pt idx="35">
                  <c:v>3.2088312938217456</c:v>
                </c:pt>
                <c:pt idx="36">
                  <c:v>2.4795270435908066</c:v>
                </c:pt>
                <c:pt idx="37">
                  <c:v>1.6095868192977321</c:v>
                </c:pt>
                <c:pt idx="38">
                  <c:v>2.9383781132072464</c:v>
                </c:pt>
                <c:pt idx="39">
                  <c:v>5.7613723214955428</c:v>
                </c:pt>
                <c:pt idx="40">
                  <c:v>2.2847116757603541</c:v>
                </c:pt>
                <c:pt idx="41">
                  <c:v>0.64983758409277925</c:v>
                </c:pt>
                <c:pt idx="42">
                  <c:v>2.7929327029240212</c:v>
                </c:pt>
                <c:pt idx="43">
                  <c:v>3.3623147081542872</c:v>
                </c:pt>
              </c:numCache>
            </c:numRef>
          </c:val>
        </c:ser>
        <c:marker val="1"/>
        <c:axId val="140339072"/>
        <c:axId val="140340608"/>
      </c:lineChart>
      <c:catAx>
        <c:axId val="14033907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800" b="1">
                <a:latin typeface="+mj-lt"/>
              </a:defRPr>
            </a:pPr>
            <a:endParaRPr lang="en-US"/>
          </a:p>
        </c:txPr>
        <c:crossAx val="140340608"/>
        <c:crosses val="autoZero"/>
        <c:auto val="1"/>
        <c:lblAlgn val="ctr"/>
        <c:lblOffset val="100"/>
      </c:catAx>
      <c:valAx>
        <c:axId val="14034060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3390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Triw'!$B$11</c:f>
              <c:strCache>
                <c:ptCount val="1"/>
                <c:pt idx="0">
                  <c:v>Konstruksi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Triw'!$C$11:$AT$11</c:f>
              <c:numCache>
                <c:formatCode>_-* #,##0.00_-;\-* #,##0.00_-;_-* "-"??_-;_-@_-</c:formatCode>
                <c:ptCount val="44"/>
                <c:pt idx="1">
                  <c:v>1.3214749166498618</c:v>
                </c:pt>
                <c:pt idx="2">
                  <c:v>3.1209471927445382</c:v>
                </c:pt>
                <c:pt idx="3">
                  <c:v>4.3337873482623337</c:v>
                </c:pt>
                <c:pt idx="4">
                  <c:v>6.0754096888826377</c:v>
                </c:pt>
                <c:pt idx="5">
                  <c:v>3.9861880442081628</c:v>
                </c:pt>
                <c:pt idx="6">
                  <c:v>3.2218626906154237</c:v>
                </c:pt>
                <c:pt idx="7">
                  <c:v>1.6637284628532285</c:v>
                </c:pt>
                <c:pt idx="8">
                  <c:v>4.9558535362252281</c:v>
                </c:pt>
                <c:pt idx="9">
                  <c:v>1.2089723448903271</c:v>
                </c:pt>
                <c:pt idx="10">
                  <c:v>1.5761053216489969</c:v>
                </c:pt>
                <c:pt idx="11">
                  <c:v>3.1390464477597937</c:v>
                </c:pt>
                <c:pt idx="12">
                  <c:v>1.9987821185601449</c:v>
                </c:pt>
                <c:pt idx="13">
                  <c:v>0.87136330350314495</c:v>
                </c:pt>
                <c:pt idx="14">
                  <c:v>0.9530342847771035</c:v>
                </c:pt>
                <c:pt idx="15">
                  <c:v>0.82941047652720101</c:v>
                </c:pt>
                <c:pt idx="16">
                  <c:v>6.4710014203017945</c:v>
                </c:pt>
                <c:pt idx="17">
                  <c:v>3.0952194613496689</c:v>
                </c:pt>
                <c:pt idx="18">
                  <c:v>2.2261475563497752</c:v>
                </c:pt>
                <c:pt idx="19">
                  <c:v>2.0919220982272435</c:v>
                </c:pt>
                <c:pt idx="20">
                  <c:v>6.6821442048833966</c:v>
                </c:pt>
                <c:pt idx="21">
                  <c:v>5.495684505332747</c:v>
                </c:pt>
                <c:pt idx="22">
                  <c:v>2.3935206028117482</c:v>
                </c:pt>
                <c:pt idx="23">
                  <c:v>11.872359513846373</c:v>
                </c:pt>
                <c:pt idx="24">
                  <c:v>3.6610886402345386</c:v>
                </c:pt>
                <c:pt idx="25">
                  <c:v>1.5821433226565362</c:v>
                </c:pt>
                <c:pt idx="26">
                  <c:v>2.9622122503917008</c:v>
                </c:pt>
                <c:pt idx="27">
                  <c:v>1.5944510851299598</c:v>
                </c:pt>
                <c:pt idx="28">
                  <c:v>3.5284450835485726</c:v>
                </c:pt>
                <c:pt idx="29">
                  <c:v>2.2390188551914472</c:v>
                </c:pt>
                <c:pt idx="30">
                  <c:v>3.695081065218659</c:v>
                </c:pt>
                <c:pt idx="31">
                  <c:v>4.6648869827116357</c:v>
                </c:pt>
                <c:pt idx="32">
                  <c:v>7.2144036408973964</c:v>
                </c:pt>
                <c:pt idx="33">
                  <c:v>10.149322996874448</c:v>
                </c:pt>
                <c:pt idx="34">
                  <c:v>9.0604558966899926</c:v>
                </c:pt>
                <c:pt idx="35">
                  <c:v>0.15682707457027353</c:v>
                </c:pt>
                <c:pt idx="36">
                  <c:v>11.062941327039919</c:v>
                </c:pt>
                <c:pt idx="37">
                  <c:v>4.2787828394614849</c:v>
                </c:pt>
                <c:pt idx="38">
                  <c:v>1.5818553973321328</c:v>
                </c:pt>
                <c:pt idx="39">
                  <c:v>0.91387076882600127</c:v>
                </c:pt>
                <c:pt idx="40">
                  <c:v>3.4408720290532768</c:v>
                </c:pt>
                <c:pt idx="41">
                  <c:v>4.4500261956242966</c:v>
                </c:pt>
                <c:pt idx="42">
                  <c:v>2.8876251126765311</c:v>
                </c:pt>
                <c:pt idx="43">
                  <c:v>0.3237484852742521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Triw'!$B$12</c:f>
              <c:strCache>
                <c:ptCount val="1"/>
                <c:pt idx="0">
                  <c:v>Konstruksi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Triw'!$C$12:$AT$12</c:f>
              <c:numCache>
                <c:formatCode>_-* #,##0.00_-;\-* #,##0.00_-;_-* "-"??_-;_-@_-</c:formatCode>
                <c:ptCount val="44"/>
                <c:pt idx="1">
                  <c:v>1.4105416841135818</c:v>
                </c:pt>
                <c:pt idx="2">
                  <c:v>3.3038503298170667</c:v>
                </c:pt>
                <c:pt idx="3">
                  <c:v>4.6187234581450269</c:v>
                </c:pt>
                <c:pt idx="4">
                  <c:v>6.4745953587259422</c:v>
                </c:pt>
                <c:pt idx="5">
                  <c:v>4.3525624359421107</c:v>
                </c:pt>
                <c:pt idx="6">
                  <c:v>3.5600759091605867</c:v>
                </c:pt>
                <c:pt idx="7">
                  <c:v>1.9710375731706069</c:v>
                </c:pt>
                <c:pt idx="8">
                  <c:v>5.2454279340802294</c:v>
                </c:pt>
                <c:pt idx="9">
                  <c:v>1.4950606592294635</c:v>
                </c:pt>
                <c:pt idx="10">
                  <c:v>1.8702527097686803</c:v>
                </c:pt>
                <c:pt idx="11">
                  <c:v>3.4452780374508736</c:v>
                </c:pt>
                <c:pt idx="12">
                  <c:v>2.3094645420290902</c:v>
                </c:pt>
                <c:pt idx="13">
                  <c:v>1.169055661926139</c:v>
                </c:pt>
                <c:pt idx="14">
                  <c:v>1.2412483520572819</c:v>
                </c:pt>
                <c:pt idx="15">
                  <c:v>1.1072051227133681</c:v>
                </c:pt>
                <c:pt idx="16">
                  <c:v>6.7535422249922021</c:v>
                </c:pt>
                <c:pt idx="17">
                  <c:v>3.3943555731895261</c:v>
                </c:pt>
                <c:pt idx="18">
                  <c:v>2.5490796589246116</c:v>
                </c:pt>
                <c:pt idx="19">
                  <c:v>2.4422869106385403</c:v>
                </c:pt>
                <c:pt idx="20">
                  <c:v>7.0782661174575194</c:v>
                </c:pt>
                <c:pt idx="21">
                  <c:v>5.7784303934064694</c:v>
                </c:pt>
                <c:pt idx="22">
                  <c:v>2.5549899848208923</c:v>
                </c:pt>
                <c:pt idx="23">
                  <c:v>11.919256233048964</c:v>
                </c:pt>
                <c:pt idx="24">
                  <c:v>3.5676573394331657</c:v>
                </c:pt>
                <c:pt idx="25">
                  <c:v>1.5168125444898819</c:v>
                </c:pt>
                <c:pt idx="26">
                  <c:v>2.9238630310568965</c:v>
                </c:pt>
                <c:pt idx="27">
                  <c:v>1.5858479939294199</c:v>
                </c:pt>
                <c:pt idx="28">
                  <c:v>3.5506363550292548</c:v>
                </c:pt>
                <c:pt idx="29">
                  <c:v>2.2547581703480537</c:v>
                </c:pt>
                <c:pt idx="30">
                  <c:v>3.7045003390825442</c:v>
                </c:pt>
                <c:pt idx="31">
                  <c:v>4.6672933704728905</c:v>
                </c:pt>
                <c:pt idx="32">
                  <c:v>7.2089515257771239</c:v>
                </c:pt>
                <c:pt idx="33">
                  <c:v>10.14519986790777</c:v>
                </c:pt>
                <c:pt idx="34">
                  <c:v>9.058024001045851</c:v>
                </c:pt>
                <c:pt idx="35">
                  <c:v>0.15629968482193177</c:v>
                </c:pt>
                <c:pt idx="36">
                  <c:v>11.064291644813114</c:v>
                </c:pt>
                <c:pt idx="37">
                  <c:v>4.2796907164386866</c:v>
                </c:pt>
                <c:pt idx="38">
                  <c:v>1.5823664261932335</c:v>
                </c:pt>
                <c:pt idx="39">
                  <c:v>0.91398368672277286</c:v>
                </c:pt>
                <c:pt idx="40">
                  <c:v>3.4405692435252035</c:v>
                </c:pt>
                <c:pt idx="41">
                  <c:v>4.4498085963117004</c:v>
                </c:pt>
                <c:pt idx="42">
                  <c:v>2.8875023601968342</c:v>
                </c:pt>
                <c:pt idx="43">
                  <c:v>0.32372390348859881</c:v>
                </c:pt>
              </c:numCache>
            </c:numRef>
          </c:val>
        </c:ser>
        <c:marker val="1"/>
        <c:axId val="140366208"/>
        <c:axId val="140367744"/>
      </c:lineChart>
      <c:catAx>
        <c:axId val="14036620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367744"/>
        <c:crosses val="autoZero"/>
        <c:auto val="1"/>
        <c:lblAlgn val="ctr"/>
        <c:lblOffset val="100"/>
      </c:catAx>
      <c:valAx>
        <c:axId val="14036774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3662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Triw'!$B$13</c:f>
              <c:strCache>
                <c:ptCount val="1"/>
                <c:pt idx="0">
                  <c:v>Perdag. H &amp; R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Triw'!$C$2:$L$2</c:f>
              <c:strCache>
                <c:ptCount val="10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</c:strCache>
            </c:strRef>
          </c:cat>
          <c:val>
            <c:numRef>
              <c:f>'Growth Implisit Sektoral Triw'!$C$13:$L$13</c:f>
              <c:numCache>
                <c:formatCode>_-* #,##0.00_-;\-* #,##0.00_-;_-* "-"??_-;_-@_-</c:formatCode>
                <c:ptCount val="10"/>
                <c:pt idx="1">
                  <c:v>3.506829020701403</c:v>
                </c:pt>
                <c:pt idx="2">
                  <c:v>2.0416181091684074</c:v>
                </c:pt>
                <c:pt idx="3">
                  <c:v>2.3230216791445315</c:v>
                </c:pt>
                <c:pt idx="4">
                  <c:v>4.5242826897601294</c:v>
                </c:pt>
                <c:pt idx="5">
                  <c:v>4.6326744590022155</c:v>
                </c:pt>
                <c:pt idx="6">
                  <c:v>0.41555043969339067</c:v>
                </c:pt>
                <c:pt idx="7">
                  <c:v>4.874108822502194</c:v>
                </c:pt>
                <c:pt idx="8">
                  <c:v>5.2756024192099904</c:v>
                </c:pt>
                <c:pt idx="9">
                  <c:v>1.3361826008440121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Triw'!$B$14</c:f>
              <c:strCache>
                <c:ptCount val="1"/>
                <c:pt idx="0">
                  <c:v>Perdag. H &amp; R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Triw'!$C$2:$L$2</c:f>
              <c:strCache>
                <c:ptCount val="10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</c:strCache>
            </c:strRef>
          </c:cat>
          <c:val>
            <c:numRef>
              <c:f>'Growth Implisit Sektoral Triw'!$C$14:$L$14</c:f>
              <c:numCache>
                <c:formatCode>_-* #,##0.00_-;\-* #,##0.00_-;_-* "-"??_-;_-@_-</c:formatCode>
                <c:ptCount val="10"/>
                <c:pt idx="1">
                  <c:v>3.5771901915207152</c:v>
                </c:pt>
                <c:pt idx="2">
                  <c:v>2.1841855706981352</c:v>
                </c:pt>
                <c:pt idx="3">
                  <c:v>2.5445883753512959</c:v>
                </c:pt>
                <c:pt idx="4">
                  <c:v>4.8354657021901115</c:v>
                </c:pt>
                <c:pt idx="5">
                  <c:v>4.9254413542650175</c:v>
                </c:pt>
                <c:pt idx="6">
                  <c:v>0.67757881534251496</c:v>
                </c:pt>
                <c:pt idx="7">
                  <c:v>5.1279263277088383</c:v>
                </c:pt>
                <c:pt idx="8">
                  <c:v>5.5099897925839514</c:v>
                </c:pt>
                <c:pt idx="9">
                  <c:v>1.5777403462713551</c:v>
                </c:pt>
              </c:numCache>
            </c:numRef>
          </c:val>
        </c:ser>
        <c:marker val="1"/>
        <c:axId val="140388224"/>
        <c:axId val="140389760"/>
      </c:lineChart>
      <c:catAx>
        <c:axId val="1403882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389760"/>
        <c:crosses val="autoZero"/>
        <c:auto val="1"/>
        <c:lblAlgn val="ctr"/>
        <c:lblOffset val="100"/>
      </c:catAx>
      <c:valAx>
        <c:axId val="14038976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3882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>
        <c:manualLayout>
          <c:layoutTarget val="inner"/>
          <c:xMode val="edge"/>
          <c:yMode val="edge"/>
          <c:x val="0.12405063291139252"/>
          <c:y val="5.9139784946236874E-2"/>
          <c:w val="0.83797468354430571"/>
          <c:h val="0.6994640589281178"/>
        </c:manualLayout>
      </c:layout>
      <c:lineChart>
        <c:grouping val="standard"/>
        <c:ser>
          <c:idx val="0"/>
          <c:order val="0"/>
          <c:tx>
            <c:strRef>
              <c:f>'Grafik Sektoral Tahunan'!$B$3</c:f>
              <c:strCache>
                <c:ptCount val="1"/>
                <c:pt idx="0">
                  <c:v>Pertanian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Tahunan'!$C$3:$L$3</c:f>
              <c:numCache>
                <c:formatCode>#,##0</c:formatCode>
                <c:ptCount val="10"/>
                <c:pt idx="0">
                  <c:v>216831.5</c:v>
                </c:pt>
                <c:pt idx="1">
                  <c:v>251727</c:v>
                </c:pt>
                <c:pt idx="2">
                  <c:v>281590.8</c:v>
                </c:pt>
                <c:pt idx="3">
                  <c:v>305783.5</c:v>
                </c:pt>
                <c:pt idx="4">
                  <c:v>329124.59999999998</c:v>
                </c:pt>
                <c:pt idx="5">
                  <c:v>364169.3</c:v>
                </c:pt>
                <c:pt idx="6">
                  <c:v>433223.4</c:v>
                </c:pt>
                <c:pt idx="7">
                  <c:v>541931.5</c:v>
                </c:pt>
                <c:pt idx="8">
                  <c:v>716656.2</c:v>
                </c:pt>
                <c:pt idx="9">
                  <c:v>857241.4</c:v>
                </c:pt>
              </c:numCache>
            </c:numRef>
          </c:val>
        </c:ser>
        <c:ser>
          <c:idx val="1"/>
          <c:order val="1"/>
          <c:tx>
            <c:strRef>
              <c:f>'Grafik Sektoral Tahunan'!$B$4</c:f>
              <c:strCache>
                <c:ptCount val="1"/>
                <c:pt idx="0">
                  <c:v>Pertanian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Tahunan'!$C$4:$L$4</c:f>
              <c:numCache>
                <c:formatCode>#,##0</c:formatCode>
                <c:ptCount val="10"/>
                <c:pt idx="0">
                  <c:v>216831.49999999808</c:v>
                </c:pt>
                <c:pt idx="1">
                  <c:v>253303.00831737369</c:v>
                </c:pt>
                <c:pt idx="2">
                  <c:v>285126.37580760859</c:v>
                </c:pt>
                <c:pt idx="3">
                  <c:v>311537.95071256161</c:v>
                </c:pt>
                <c:pt idx="4">
                  <c:v>337306.90770322358</c:v>
                </c:pt>
                <c:pt idx="5">
                  <c:v>375614.93139331037</c:v>
                </c:pt>
                <c:pt idx="6">
                  <c:v>446517.78007781692</c:v>
                </c:pt>
                <c:pt idx="7">
                  <c:v>558770.12085276842</c:v>
                </c:pt>
                <c:pt idx="8">
                  <c:v>738702.80277975218</c:v>
                </c:pt>
                <c:pt idx="9">
                  <c:v>882200.65845906141</c:v>
                </c:pt>
              </c:numCache>
            </c:numRef>
          </c:val>
        </c:ser>
        <c:marker val="1"/>
        <c:axId val="65340928"/>
        <c:axId val="65342464"/>
      </c:lineChart>
      <c:catAx>
        <c:axId val="6534092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65342464"/>
        <c:crosses val="autoZero"/>
        <c:auto val="1"/>
        <c:lblAlgn val="ctr"/>
        <c:lblOffset val="100"/>
      </c:catAx>
      <c:valAx>
        <c:axId val="6534246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65340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Triw'!$B$15</c:f>
              <c:strCache>
                <c:ptCount val="1"/>
                <c:pt idx="0">
                  <c:v>Trans &amp; Kom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Triw'!$C$15:$AT$15</c:f>
              <c:numCache>
                <c:formatCode>_-* #,##0.00_-;\-* #,##0.00_-;_-* "-"??_-;_-@_-</c:formatCode>
                <c:ptCount val="44"/>
                <c:pt idx="1">
                  <c:v>3.7526704245782634</c:v>
                </c:pt>
                <c:pt idx="2">
                  <c:v>5.6925049898883291</c:v>
                </c:pt>
                <c:pt idx="3">
                  <c:v>6.9046038115063197</c:v>
                </c:pt>
                <c:pt idx="4">
                  <c:v>-2.2024671557888937</c:v>
                </c:pt>
                <c:pt idx="5">
                  <c:v>0.72322209415736438</c:v>
                </c:pt>
                <c:pt idx="6">
                  <c:v>5.0128450074988065</c:v>
                </c:pt>
                <c:pt idx="7">
                  <c:v>0.49749998825294101</c:v>
                </c:pt>
                <c:pt idx="8">
                  <c:v>3.8951093579536287</c:v>
                </c:pt>
                <c:pt idx="9">
                  <c:v>7.206964372948832</c:v>
                </c:pt>
                <c:pt idx="10">
                  <c:v>6.9361423714446948</c:v>
                </c:pt>
                <c:pt idx="11">
                  <c:v>0.51119520276357511</c:v>
                </c:pt>
                <c:pt idx="12">
                  <c:v>0.96898596517509361</c:v>
                </c:pt>
                <c:pt idx="13">
                  <c:v>2.3770841079843876</c:v>
                </c:pt>
                <c:pt idx="14">
                  <c:v>-0.97035833713506769</c:v>
                </c:pt>
                <c:pt idx="15">
                  <c:v>1.9754522315326581</c:v>
                </c:pt>
                <c:pt idx="16">
                  <c:v>-1.9387623217497242E-2</c:v>
                </c:pt>
                <c:pt idx="17">
                  <c:v>3.8889232745682421</c:v>
                </c:pt>
                <c:pt idx="18">
                  <c:v>1.5780759292302264</c:v>
                </c:pt>
                <c:pt idx="19">
                  <c:v>0.50322514353374004</c:v>
                </c:pt>
                <c:pt idx="20">
                  <c:v>2.2254070593508857</c:v>
                </c:pt>
                <c:pt idx="21">
                  <c:v>4.2811864221454474</c:v>
                </c:pt>
                <c:pt idx="22">
                  <c:v>0.79360151105369514</c:v>
                </c:pt>
                <c:pt idx="23">
                  <c:v>15.456085625096389</c:v>
                </c:pt>
                <c:pt idx="24">
                  <c:v>0.11339591415824657</c:v>
                </c:pt>
                <c:pt idx="25">
                  <c:v>-0.3548885333024866</c:v>
                </c:pt>
                <c:pt idx="26">
                  <c:v>5.3692635534616888E-3</c:v>
                </c:pt>
                <c:pt idx="27">
                  <c:v>-9.0520013945379785E-2</c:v>
                </c:pt>
                <c:pt idx="28">
                  <c:v>0.56861080192184943</c:v>
                </c:pt>
                <c:pt idx="29">
                  <c:v>-0.48199778291044088</c:v>
                </c:pt>
                <c:pt idx="30">
                  <c:v>-0.13047547010592117</c:v>
                </c:pt>
                <c:pt idx="31">
                  <c:v>0.4175968524308758</c:v>
                </c:pt>
                <c:pt idx="32">
                  <c:v>0.12561843295316083</c:v>
                </c:pt>
                <c:pt idx="33">
                  <c:v>-1.5578673167503319</c:v>
                </c:pt>
                <c:pt idx="34">
                  <c:v>4.5432579820133236</c:v>
                </c:pt>
                <c:pt idx="35">
                  <c:v>-0.22312444618829391</c:v>
                </c:pt>
                <c:pt idx="36">
                  <c:v>-3.1260822877615202</c:v>
                </c:pt>
                <c:pt idx="37">
                  <c:v>-1.3363125671879885</c:v>
                </c:pt>
                <c:pt idx="38">
                  <c:v>0.60968090496258764</c:v>
                </c:pt>
                <c:pt idx="39">
                  <c:v>0.12667775058574188</c:v>
                </c:pt>
                <c:pt idx="40">
                  <c:v>1.2446241229790758</c:v>
                </c:pt>
                <c:pt idx="41">
                  <c:v>1.2716022607558839</c:v>
                </c:pt>
                <c:pt idx="42">
                  <c:v>2.8655706243182921</c:v>
                </c:pt>
                <c:pt idx="43">
                  <c:v>2.0468516222431075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Triw'!$B$16</c:f>
              <c:strCache>
                <c:ptCount val="1"/>
                <c:pt idx="0">
                  <c:v>Trans &amp; Kom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Triw'!$C$16:$AT$16</c:f>
              <c:numCache>
                <c:formatCode>_-* #,##0.00_-;\-* #,##0.00_-;_-* "-"??_-;_-@_-</c:formatCode>
                <c:ptCount val="44"/>
                <c:pt idx="1">
                  <c:v>3.9293373239514011</c:v>
                </c:pt>
                <c:pt idx="2">
                  <c:v>6.0579745833815455</c:v>
                </c:pt>
                <c:pt idx="3">
                  <c:v>7.4729739677746698</c:v>
                </c:pt>
                <c:pt idx="4">
                  <c:v>-1.4866103058690499</c:v>
                </c:pt>
                <c:pt idx="5">
                  <c:v>1.4251497742907304</c:v>
                </c:pt>
                <c:pt idx="6">
                  <c:v>5.7076004155436175</c:v>
                </c:pt>
                <c:pt idx="7">
                  <c:v>1.1244282540787651</c:v>
                </c:pt>
                <c:pt idx="8">
                  <c:v>4.5029246308060715</c:v>
                </c:pt>
                <c:pt idx="9">
                  <c:v>7.8686402572587273</c:v>
                </c:pt>
                <c:pt idx="10">
                  <c:v>7.6342582425489756</c:v>
                </c:pt>
                <c:pt idx="11">
                  <c:v>1.2054750101321456</c:v>
                </c:pt>
                <c:pt idx="12">
                  <c:v>1.7060323202382519</c:v>
                </c:pt>
                <c:pt idx="13">
                  <c:v>3.1463139940024272</c:v>
                </c:pt>
                <c:pt idx="14">
                  <c:v>-0.2042865073285183</c:v>
                </c:pt>
                <c:pt idx="15">
                  <c:v>2.7895902696023351</c:v>
                </c:pt>
                <c:pt idx="16">
                  <c:v>0.80542814633517501</c:v>
                </c:pt>
                <c:pt idx="17">
                  <c:v>4.7809448392636966</c:v>
                </c:pt>
                <c:pt idx="18">
                  <c:v>2.4866537731745639</c:v>
                </c:pt>
                <c:pt idx="19">
                  <c:v>1.4400731308368235</c:v>
                </c:pt>
                <c:pt idx="20">
                  <c:v>3.2176441930857576</c:v>
                </c:pt>
                <c:pt idx="21">
                  <c:v>5.182185068806624</c:v>
                </c:pt>
                <c:pt idx="22">
                  <c:v>1.5497519429831073</c:v>
                </c:pt>
                <c:pt idx="23">
                  <c:v>16.185061076086171</c:v>
                </c:pt>
                <c:pt idx="24">
                  <c:v>0.60413999052796896</c:v>
                </c:pt>
                <c:pt idx="25">
                  <c:v>0.1572980477564134</c:v>
                </c:pt>
                <c:pt idx="26">
                  <c:v>0.54453519388940208</c:v>
                </c:pt>
                <c:pt idx="27">
                  <c:v>0.47476458641907032</c:v>
                </c:pt>
                <c:pt idx="28">
                  <c:v>1.1659985986653958</c:v>
                </c:pt>
                <c:pt idx="29">
                  <c:v>0.14713638964067854</c:v>
                </c:pt>
                <c:pt idx="30">
                  <c:v>0.54118484773877662</c:v>
                </c:pt>
                <c:pt idx="31">
                  <c:v>1.1361772189004711</c:v>
                </c:pt>
                <c:pt idx="32">
                  <c:v>0.88759746363562897</c:v>
                </c:pt>
                <c:pt idx="33">
                  <c:v>-0.8872351222908037</c:v>
                </c:pt>
                <c:pt idx="34">
                  <c:v>5.1675308401439279</c:v>
                </c:pt>
                <c:pt idx="35">
                  <c:v>0.28205509057031009</c:v>
                </c:pt>
                <c:pt idx="36">
                  <c:v>-2.7292379331096988</c:v>
                </c:pt>
                <c:pt idx="37">
                  <c:v>-0.92645133563303261</c:v>
                </c:pt>
                <c:pt idx="38">
                  <c:v>1.0331987555998816</c:v>
                </c:pt>
                <c:pt idx="39">
                  <c:v>0.55382065403235003</c:v>
                </c:pt>
                <c:pt idx="40">
                  <c:v>1.6821772391569159</c:v>
                </c:pt>
                <c:pt idx="41">
                  <c:v>1.6082895981049878</c:v>
                </c:pt>
                <c:pt idx="42">
                  <c:v>3.098966650169757</c:v>
                </c:pt>
                <c:pt idx="43">
                  <c:v>2.1649099996768637</c:v>
                </c:pt>
              </c:numCache>
            </c:numRef>
          </c:val>
        </c:ser>
        <c:marker val="1"/>
        <c:axId val="140431744"/>
        <c:axId val="140433280"/>
      </c:lineChart>
      <c:catAx>
        <c:axId val="14043174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433280"/>
        <c:crosses val="autoZero"/>
        <c:auto val="1"/>
        <c:lblAlgn val="ctr"/>
        <c:lblOffset val="100"/>
      </c:catAx>
      <c:valAx>
        <c:axId val="140433280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431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Triw'!$B$17</c:f>
              <c:strCache>
                <c:ptCount val="1"/>
                <c:pt idx="0">
                  <c:v>Keu. Real Est. JP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Triw'!$C$17:$AT$17</c:f>
              <c:numCache>
                <c:formatCode>_-* #,##0.00_-;\-* #,##0.00_-;_-* "-"??_-;_-@_-</c:formatCode>
                <c:ptCount val="44"/>
                <c:pt idx="1">
                  <c:v>1.1537200941169339</c:v>
                </c:pt>
                <c:pt idx="2">
                  <c:v>2.3722976916035603</c:v>
                </c:pt>
                <c:pt idx="3">
                  <c:v>-1.0075149344848882</c:v>
                </c:pt>
                <c:pt idx="4">
                  <c:v>5.9377747249664168</c:v>
                </c:pt>
                <c:pt idx="5">
                  <c:v>2.7941496431333381</c:v>
                </c:pt>
                <c:pt idx="6">
                  <c:v>1.6388364372495374</c:v>
                </c:pt>
                <c:pt idx="7">
                  <c:v>3.750085101029299E-2</c:v>
                </c:pt>
                <c:pt idx="8">
                  <c:v>3.6707182207866396</c:v>
                </c:pt>
                <c:pt idx="9">
                  <c:v>0.68863008102351864</c:v>
                </c:pt>
                <c:pt idx="10">
                  <c:v>1.0612252310315</c:v>
                </c:pt>
                <c:pt idx="11">
                  <c:v>2.1652141374047598</c:v>
                </c:pt>
                <c:pt idx="12">
                  <c:v>3.5418140064270776</c:v>
                </c:pt>
                <c:pt idx="13">
                  <c:v>-0.56735439478992977</c:v>
                </c:pt>
                <c:pt idx="14">
                  <c:v>0.62456211503271597</c:v>
                </c:pt>
                <c:pt idx="15">
                  <c:v>-0.76268261189085262</c:v>
                </c:pt>
                <c:pt idx="16">
                  <c:v>1.1920239059502094</c:v>
                </c:pt>
                <c:pt idx="17">
                  <c:v>2.60777303917979</c:v>
                </c:pt>
                <c:pt idx="18">
                  <c:v>1.3293070364598381</c:v>
                </c:pt>
                <c:pt idx="19">
                  <c:v>0.97673974046040335</c:v>
                </c:pt>
                <c:pt idx="20">
                  <c:v>3.3736080385479572</c:v>
                </c:pt>
                <c:pt idx="21">
                  <c:v>2.7682028058468404</c:v>
                </c:pt>
                <c:pt idx="22">
                  <c:v>3.1228866440850425</c:v>
                </c:pt>
                <c:pt idx="23">
                  <c:v>6.1682557209700795</c:v>
                </c:pt>
                <c:pt idx="24">
                  <c:v>1.5256742861659214</c:v>
                </c:pt>
                <c:pt idx="25">
                  <c:v>1.6281343861109292</c:v>
                </c:pt>
                <c:pt idx="26">
                  <c:v>1.1620585955128193</c:v>
                </c:pt>
                <c:pt idx="27">
                  <c:v>1.1059797701539638</c:v>
                </c:pt>
                <c:pt idx="28">
                  <c:v>1.3259538800680699</c:v>
                </c:pt>
                <c:pt idx="29">
                  <c:v>0.670856437285552</c:v>
                </c:pt>
                <c:pt idx="30">
                  <c:v>1.4865390123875373</c:v>
                </c:pt>
                <c:pt idx="31">
                  <c:v>2.1265895417262071</c:v>
                </c:pt>
                <c:pt idx="32">
                  <c:v>3.8783427151332672</c:v>
                </c:pt>
                <c:pt idx="33">
                  <c:v>4.0296878103637681</c:v>
                </c:pt>
                <c:pt idx="34">
                  <c:v>2.5776997950466694</c:v>
                </c:pt>
                <c:pt idx="35">
                  <c:v>1.0171310651160326</c:v>
                </c:pt>
                <c:pt idx="36">
                  <c:v>0.61195898496603718</c:v>
                </c:pt>
                <c:pt idx="37">
                  <c:v>0.38935090596683686</c:v>
                </c:pt>
                <c:pt idx="38">
                  <c:v>0.82552148512546353</c:v>
                </c:pt>
                <c:pt idx="39">
                  <c:v>0.51267416807942823</c:v>
                </c:pt>
                <c:pt idx="40">
                  <c:v>3.0999687637306437</c:v>
                </c:pt>
                <c:pt idx="41">
                  <c:v>2.5459931613588225</c:v>
                </c:pt>
                <c:pt idx="42">
                  <c:v>3.1549834234773471</c:v>
                </c:pt>
                <c:pt idx="43">
                  <c:v>2.4781021166692327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Triw'!$B$18</c:f>
              <c:strCache>
                <c:ptCount val="1"/>
                <c:pt idx="0">
                  <c:v>Keu. Real Est. JP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Triw'!$C$18:$AT$18</c:f>
              <c:numCache>
                <c:formatCode>_-* #,##0.00_-;\-* #,##0.00_-;_-* "-"??_-;_-@_-</c:formatCode>
                <c:ptCount val="44"/>
                <c:pt idx="1">
                  <c:v>1.2124452750068855</c:v>
                </c:pt>
                <c:pt idx="2">
                  <c:v>2.4921763437678663</c:v>
                </c:pt>
                <c:pt idx="3">
                  <c:v>-0.83036026715836897</c:v>
                </c:pt>
                <c:pt idx="4">
                  <c:v>6.1928952714675525</c:v>
                </c:pt>
                <c:pt idx="5">
                  <c:v>2.9737511144220861</c:v>
                </c:pt>
                <c:pt idx="6">
                  <c:v>1.7482087776144355</c:v>
                </c:pt>
                <c:pt idx="7">
                  <c:v>7.6694088489162468E-2</c:v>
                </c:pt>
                <c:pt idx="8">
                  <c:v>3.6411852175308472</c:v>
                </c:pt>
                <c:pt idx="9">
                  <c:v>0.69439195519520069</c:v>
                </c:pt>
                <c:pt idx="10">
                  <c:v>1.1013780441675181</c:v>
                </c:pt>
                <c:pt idx="11">
                  <c:v>2.2411236370829819</c:v>
                </c:pt>
                <c:pt idx="12">
                  <c:v>3.6545110595507002</c:v>
                </c:pt>
                <c:pt idx="13">
                  <c:v>-0.45846413970657807</c:v>
                </c:pt>
                <c:pt idx="14">
                  <c:v>0.73537989611378585</c:v>
                </c:pt>
                <c:pt idx="15">
                  <c:v>-0.65275291188987783</c:v>
                </c:pt>
                <c:pt idx="16">
                  <c:v>1.3047101495587321</c:v>
                </c:pt>
                <c:pt idx="17">
                  <c:v>2.7383449711396253</c:v>
                </c:pt>
                <c:pt idx="18">
                  <c:v>1.4746858167765722</c:v>
                </c:pt>
                <c:pt idx="19">
                  <c:v>1.1385894059019961</c:v>
                </c:pt>
                <c:pt idx="20">
                  <c:v>3.5571864734069742</c:v>
                </c:pt>
                <c:pt idx="21">
                  <c:v>2.856676774351766</c:v>
                </c:pt>
                <c:pt idx="22">
                  <c:v>3.1144170319863211</c:v>
                </c:pt>
                <c:pt idx="23">
                  <c:v>6.0556833109023414</c:v>
                </c:pt>
                <c:pt idx="24">
                  <c:v>1.3156581308312119</c:v>
                </c:pt>
                <c:pt idx="25">
                  <c:v>1.4950142858701252</c:v>
                </c:pt>
                <c:pt idx="26">
                  <c:v>1.1072944774726334</c:v>
                </c:pt>
                <c:pt idx="27">
                  <c:v>1.1302974928974119</c:v>
                </c:pt>
                <c:pt idx="28">
                  <c:v>1.4312530185227388</c:v>
                </c:pt>
                <c:pt idx="29">
                  <c:v>0.74739814983406916</c:v>
                </c:pt>
                <c:pt idx="30">
                  <c:v>1.5350164040217193</c:v>
                </c:pt>
                <c:pt idx="31">
                  <c:v>2.1458702338196067</c:v>
                </c:pt>
                <c:pt idx="32">
                  <c:v>3.8668911997066688</c:v>
                </c:pt>
                <c:pt idx="33">
                  <c:v>3.9947943707282718</c:v>
                </c:pt>
                <c:pt idx="34">
                  <c:v>2.520334803386834</c:v>
                </c:pt>
                <c:pt idx="35">
                  <c:v>0.93797796730252969</c:v>
                </c:pt>
                <c:pt idx="36">
                  <c:v>0.51033543882566268</c:v>
                </c:pt>
                <c:pt idx="37">
                  <c:v>0.31338705249952181</c:v>
                </c:pt>
                <c:pt idx="38">
                  <c:v>0.77475687065103305</c:v>
                </c:pt>
                <c:pt idx="39">
                  <c:v>0.48771321256293726</c:v>
                </c:pt>
                <c:pt idx="40">
                  <c:v>3.1008108889407735</c:v>
                </c:pt>
                <c:pt idx="41">
                  <c:v>2.5467948483964227</c:v>
                </c:pt>
                <c:pt idx="42">
                  <c:v>3.1556573970834734</c:v>
                </c:pt>
                <c:pt idx="43">
                  <c:v>2.4785146985334192</c:v>
                </c:pt>
              </c:numCache>
            </c:numRef>
          </c:val>
        </c:ser>
        <c:marker val="1"/>
        <c:axId val="140663424"/>
        <c:axId val="140673408"/>
      </c:lineChart>
      <c:catAx>
        <c:axId val="1406634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673408"/>
        <c:crosses val="autoZero"/>
        <c:auto val="1"/>
        <c:lblAlgn val="ctr"/>
        <c:lblOffset val="100"/>
      </c:catAx>
      <c:valAx>
        <c:axId val="14067340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663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Triw'!$B$19</c:f>
              <c:strCache>
                <c:ptCount val="1"/>
                <c:pt idx="0">
                  <c:v>Jasa-jasa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Triw'!$C$19:$AT$19</c:f>
              <c:numCache>
                <c:formatCode>_-* #,##0.00_-;\-* #,##0.00_-;_-* "-"??_-;_-@_-</c:formatCode>
                <c:ptCount val="44"/>
                <c:pt idx="1">
                  <c:v>13.44386754368692</c:v>
                </c:pt>
                <c:pt idx="2">
                  <c:v>-4.1522087600708364</c:v>
                </c:pt>
                <c:pt idx="3">
                  <c:v>-0.82010852339374263</c:v>
                </c:pt>
                <c:pt idx="4">
                  <c:v>1.3322655230664409</c:v>
                </c:pt>
                <c:pt idx="5">
                  <c:v>10.032917397127477</c:v>
                </c:pt>
                <c:pt idx="6">
                  <c:v>7.2334065861061561</c:v>
                </c:pt>
                <c:pt idx="7">
                  <c:v>0.76986746151916963</c:v>
                </c:pt>
                <c:pt idx="8">
                  <c:v>-4.1434964512320684</c:v>
                </c:pt>
                <c:pt idx="9">
                  <c:v>0.44747578080937023</c:v>
                </c:pt>
                <c:pt idx="10">
                  <c:v>4.4819431964752905</c:v>
                </c:pt>
                <c:pt idx="11">
                  <c:v>0.97082638119725495</c:v>
                </c:pt>
                <c:pt idx="12">
                  <c:v>2.8602496483306648</c:v>
                </c:pt>
                <c:pt idx="13">
                  <c:v>4.2879833994131404</c:v>
                </c:pt>
                <c:pt idx="14">
                  <c:v>8.1561966574892963</c:v>
                </c:pt>
                <c:pt idx="15">
                  <c:v>3.4524899074806794</c:v>
                </c:pt>
                <c:pt idx="16">
                  <c:v>-2.0470202480790838</c:v>
                </c:pt>
                <c:pt idx="17">
                  <c:v>5.5669263672134761</c:v>
                </c:pt>
                <c:pt idx="18">
                  <c:v>4.2081072811474485</c:v>
                </c:pt>
                <c:pt idx="19">
                  <c:v>3.2144294569198593</c:v>
                </c:pt>
                <c:pt idx="20">
                  <c:v>9.8661936303983705E-2</c:v>
                </c:pt>
                <c:pt idx="21">
                  <c:v>1.5122980649049822</c:v>
                </c:pt>
                <c:pt idx="22">
                  <c:v>4.9875046785683255</c:v>
                </c:pt>
                <c:pt idx="23">
                  <c:v>3.6971349834520773</c:v>
                </c:pt>
                <c:pt idx="24">
                  <c:v>1.8422439682480574</c:v>
                </c:pt>
                <c:pt idx="25">
                  <c:v>3.1609409592904432</c:v>
                </c:pt>
                <c:pt idx="26">
                  <c:v>7.9552367153721146</c:v>
                </c:pt>
                <c:pt idx="27">
                  <c:v>0.45811747919563606</c:v>
                </c:pt>
                <c:pt idx="28">
                  <c:v>2.0867545805893286</c:v>
                </c:pt>
                <c:pt idx="29">
                  <c:v>3.464587265143467</c:v>
                </c:pt>
                <c:pt idx="30">
                  <c:v>1.0821258947390646</c:v>
                </c:pt>
                <c:pt idx="31">
                  <c:v>2.7938618555395354</c:v>
                </c:pt>
                <c:pt idx="32">
                  <c:v>2.3881785367410515</c:v>
                </c:pt>
                <c:pt idx="33">
                  <c:v>12.544669349969222</c:v>
                </c:pt>
                <c:pt idx="34">
                  <c:v>-3.6008770257176792</c:v>
                </c:pt>
                <c:pt idx="35">
                  <c:v>0.38328047219324973</c:v>
                </c:pt>
                <c:pt idx="36">
                  <c:v>2.1640481258000475</c:v>
                </c:pt>
                <c:pt idx="37">
                  <c:v>13.668054508791755</c:v>
                </c:pt>
                <c:pt idx="38">
                  <c:v>-4.0655807835724858</c:v>
                </c:pt>
                <c:pt idx="39">
                  <c:v>0.78753941558376561</c:v>
                </c:pt>
                <c:pt idx="40">
                  <c:v>-5.5268995192107155</c:v>
                </c:pt>
                <c:pt idx="41">
                  <c:v>12.995215671380137</c:v>
                </c:pt>
                <c:pt idx="42">
                  <c:v>1.1036573054575181</c:v>
                </c:pt>
                <c:pt idx="43">
                  <c:v>5.4596345611778654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Triw'!$B$20</c:f>
              <c:strCache>
                <c:ptCount val="1"/>
                <c:pt idx="0">
                  <c:v>Jasa-jasa Seri 2010 Bench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Triw'!$C$20:$AT$20</c:f>
              <c:numCache>
                <c:formatCode>_-* #,##0.00_-;\-* #,##0.00_-;_-* "-"??_-;_-@_-</c:formatCode>
                <c:ptCount val="44"/>
                <c:pt idx="1">
                  <c:v>13.518609603223014</c:v>
                </c:pt>
                <c:pt idx="2">
                  <c:v>-4.0194322320883202</c:v>
                </c:pt>
                <c:pt idx="3">
                  <c:v>-0.61267178129833222</c:v>
                </c:pt>
                <c:pt idx="4">
                  <c:v>1.6152762005791304</c:v>
                </c:pt>
                <c:pt idx="5">
                  <c:v>10.369950549263301</c:v>
                </c:pt>
                <c:pt idx="6">
                  <c:v>7.5919590036516862</c:v>
                </c:pt>
                <c:pt idx="7">
                  <c:v>1.1359471973345019</c:v>
                </c:pt>
                <c:pt idx="8">
                  <c:v>-3.7672501152375188</c:v>
                </c:pt>
                <c:pt idx="9">
                  <c:v>0.82478480466572612</c:v>
                </c:pt>
                <c:pt idx="10">
                  <c:v>4.8565521747611911</c:v>
                </c:pt>
                <c:pt idx="11">
                  <c:v>1.3151885576092326</c:v>
                </c:pt>
                <c:pt idx="12">
                  <c:v>3.192866991306186</c:v>
                </c:pt>
                <c:pt idx="13">
                  <c:v>4.638915879649943</c:v>
                </c:pt>
                <c:pt idx="14">
                  <c:v>8.5344326037880727</c:v>
                </c:pt>
                <c:pt idx="15">
                  <c:v>3.8278369642738395</c:v>
                </c:pt>
                <c:pt idx="16">
                  <c:v>-1.678728647396369</c:v>
                </c:pt>
                <c:pt idx="17">
                  <c:v>5.9924442543367835</c:v>
                </c:pt>
                <c:pt idx="18">
                  <c:v>4.6588213323398815</c:v>
                </c:pt>
                <c:pt idx="19">
                  <c:v>3.6929605421029996</c:v>
                </c:pt>
                <c:pt idx="20">
                  <c:v>0.5952780708737464</c:v>
                </c:pt>
                <c:pt idx="21">
                  <c:v>1.8995203585581195</c:v>
                </c:pt>
                <c:pt idx="22">
                  <c:v>5.2650599508419447</c:v>
                </c:pt>
                <c:pt idx="23">
                  <c:v>3.8424596797412769</c:v>
                </c:pt>
                <c:pt idx="24">
                  <c:v>1.8523277898645745</c:v>
                </c:pt>
                <c:pt idx="25">
                  <c:v>3.1802420272527598</c:v>
                </c:pt>
                <c:pt idx="26">
                  <c:v>7.9862134417767034</c:v>
                </c:pt>
                <c:pt idx="27">
                  <c:v>0.49994484803788503</c:v>
                </c:pt>
                <c:pt idx="28">
                  <c:v>2.1427493149649024</c:v>
                </c:pt>
                <c:pt idx="29">
                  <c:v>3.5270958839038657</c:v>
                </c:pt>
                <c:pt idx="30">
                  <c:v>1.1485251946998147</c:v>
                </c:pt>
                <c:pt idx="31">
                  <c:v>2.8667372560849778</c:v>
                </c:pt>
                <c:pt idx="32">
                  <c:v>2.465909536568617</c:v>
                </c:pt>
                <c:pt idx="33">
                  <c:v>12.605776010435914</c:v>
                </c:pt>
                <c:pt idx="34">
                  <c:v>-3.5706419825261833</c:v>
                </c:pt>
                <c:pt idx="35">
                  <c:v>0.39170429848552146</c:v>
                </c:pt>
                <c:pt idx="36">
                  <c:v>2.1486979381655282</c:v>
                </c:pt>
                <c:pt idx="37">
                  <c:v>13.693223937511862</c:v>
                </c:pt>
                <c:pt idx="38">
                  <c:v>-4.0046127942708134</c:v>
                </c:pt>
                <c:pt idx="39">
                  <c:v>0.89236150604419662</c:v>
                </c:pt>
                <c:pt idx="40">
                  <c:v>-5.3896799344075728</c:v>
                </c:pt>
                <c:pt idx="41">
                  <c:v>13.121328251329317</c:v>
                </c:pt>
                <c:pt idx="42">
                  <c:v>1.1798030167788909</c:v>
                </c:pt>
                <c:pt idx="43">
                  <c:v>5.500225777303001</c:v>
                </c:pt>
              </c:numCache>
            </c:numRef>
          </c:val>
        </c:ser>
        <c:marker val="1"/>
        <c:axId val="140698752"/>
        <c:axId val="140700288"/>
      </c:lineChart>
      <c:catAx>
        <c:axId val="1406987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700288"/>
        <c:crosses val="autoZero"/>
        <c:auto val="1"/>
        <c:lblAlgn val="ctr"/>
        <c:lblOffset val="100"/>
      </c:catAx>
      <c:valAx>
        <c:axId val="140700288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6987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'Growth Implisit Sektoral Triw'!$B$21</c:f>
              <c:strCache>
                <c:ptCount val="1"/>
                <c:pt idx="0">
                  <c:v>PDB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Triw'!$C$21:$AT$21</c:f>
              <c:numCache>
                <c:formatCode>_-* #,##0.00_-;\-* #,##0.00_-;_-* "-"??_-;_-@_-</c:formatCode>
                <c:ptCount val="44"/>
                <c:pt idx="1">
                  <c:v>3.9799454843363948</c:v>
                </c:pt>
                <c:pt idx="2">
                  <c:v>2.6977338889108791</c:v>
                </c:pt>
                <c:pt idx="3">
                  <c:v>2.818446319519162</c:v>
                </c:pt>
                <c:pt idx="4">
                  <c:v>4.0135187222574285</c:v>
                </c:pt>
                <c:pt idx="5">
                  <c:v>6.2905745511021482</c:v>
                </c:pt>
                <c:pt idx="6">
                  <c:v>0.63615263353715146</c:v>
                </c:pt>
                <c:pt idx="7">
                  <c:v>0.73564908207002722</c:v>
                </c:pt>
                <c:pt idx="8">
                  <c:v>1.3172726506367667</c:v>
                </c:pt>
                <c:pt idx="9">
                  <c:v>1.1865500204321946</c:v>
                </c:pt>
                <c:pt idx="10">
                  <c:v>1.4753867623262806</c:v>
                </c:pt>
                <c:pt idx="11">
                  <c:v>1.8055132243515861</c:v>
                </c:pt>
                <c:pt idx="12">
                  <c:v>3.5567326388982647</c:v>
                </c:pt>
                <c:pt idx="13">
                  <c:v>-1.6452512776938875</c:v>
                </c:pt>
                <c:pt idx="14">
                  <c:v>0.82318983160104164</c:v>
                </c:pt>
                <c:pt idx="15">
                  <c:v>1.3698845204489771</c:v>
                </c:pt>
                <c:pt idx="16">
                  <c:v>3.3342423217154336</c:v>
                </c:pt>
                <c:pt idx="17">
                  <c:v>2.7994260628944998</c:v>
                </c:pt>
                <c:pt idx="18">
                  <c:v>2.5089008448743924</c:v>
                </c:pt>
                <c:pt idx="19">
                  <c:v>2.0760683029458815</c:v>
                </c:pt>
                <c:pt idx="20">
                  <c:v>3.3833642235924684</c:v>
                </c:pt>
                <c:pt idx="21">
                  <c:v>3.7205279261249204</c:v>
                </c:pt>
                <c:pt idx="22">
                  <c:v>3.3848420432866648</c:v>
                </c:pt>
                <c:pt idx="23">
                  <c:v>8.5839154080049997</c:v>
                </c:pt>
                <c:pt idx="24">
                  <c:v>1.1296319382249878</c:v>
                </c:pt>
                <c:pt idx="25">
                  <c:v>1.7547776669966324</c:v>
                </c:pt>
                <c:pt idx="26">
                  <c:v>3.1910927298348613</c:v>
                </c:pt>
                <c:pt idx="27">
                  <c:v>2.2494681752911267</c:v>
                </c:pt>
                <c:pt idx="28">
                  <c:v>3.2450449952290228</c:v>
                </c:pt>
                <c:pt idx="29">
                  <c:v>2.0039282828986011</c:v>
                </c:pt>
                <c:pt idx="30">
                  <c:v>3.1002124625167085</c:v>
                </c:pt>
                <c:pt idx="31">
                  <c:v>3.1565988155156504</c:v>
                </c:pt>
                <c:pt idx="32">
                  <c:v>4.6836536354899891</c:v>
                </c:pt>
                <c:pt idx="33">
                  <c:v>6.9992713287500745</c:v>
                </c:pt>
                <c:pt idx="34">
                  <c:v>4.8338002441206394</c:v>
                </c:pt>
                <c:pt idx="35">
                  <c:v>0.81807572569847875</c:v>
                </c:pt>
                <c:pt idx="36">
                  <c:v>0.33133084879932573</c:v>
                </c:pt>
                <c:pt idx="37">
                  <c:v>2.611280921633206</c:v>
                </c:pt>
                <c:pt idx="38">
                  <c:v>1.4633371635137862</c:v>
                </c:pt>
                <c:pt idx="39">
                  <c:v>1.8311446810641154</c:v>
                </c:pt>
                <c:pt idx="40">
                  <c:v>1.7905067000543358</c:v>
                </c:pt>
                <c:pt idx="41">
                  <c:v>2.5198527275906577</c:v>
                </c:pt>
                <c:pt idx="42">
                  <c:v>1.8835949217163241</c:v>
                </c:pt>
                <c:pt idx="43">
                  <c:v>1.6020359692818604</c:v>
                </c:pt>
              </c:numCache>
            </c:numRef>
          </c:val>
        </c:ser>
        <c:ser>
          <c:idx val="1"/>
          <c:order val="1"/>
          <c:tx>
            <c:strRef>
              <c:f>'Growth Implisit Sektoral Triw'!$B$22</c:f>
              <c:strCache>
                <c:ptCount val="1"/>
                <c:pt idx="0">
                  <c:v>PDB Seri 2010 Bench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strRef>
              <c:f>'Growth Implisit Sektoral Triw'!$C$2:$AT$2</c:f>
              <c:strCache>
                <c:ptCount val="44"/>
                <c:pt idx="0">
                  <c:v>01-00</c:v>
                </c:pt>
                <c:pt idx="1">
                  <c:v>02-00</c:v>
                </c:pt>
                <c:pt idx="2">
                  <c:v>03-00</c:v>
                </c:pt>
                <c:pt idx="3">
                  <c:v>04-00</c:v>
                </c:pt>
                <c:pt idx="4">
                  <c:v>01-01</c:v>
                </c:pt>
                <c:pt idx="5">
                  <c:v>02-01</c:v>
                </c:pt>
                <c:pt idx="6">
                  <c:v>03-01</c:v>
                </c:pt>
                <c:pt idx="7">
                  <c:v>04-01</c:v>
                </c:pt>
                <c:pt idx="8">
                  <c:v>01-02</c:v>
                </c:pt>
                <c:pt idx="9">
                  <c:v>02-02</c:v>
                </c:pt>
                <c:pt idx="10">
                  <c:v>03-02</c:v>
                </c:pt>
                <c:pt idx="11">
                  <c:v>04-02</c:v>
                </c:pt>
                <c:pt idx="12">
                  <c:v>01-03</c:v>
                </c:pt>
                <c:pt idx="13">
                  <c:v>02-03</c:v>
                </c:pt>
                <c:pt idx="14">
                  <c:v>03-03</c:v>
                </c:pt>
                <c:pt idx="15">
                  <c:v>04-03</c:v>
                </c:pt>
                <c:pt idx="16">
                  <c:v>01-04</c:v>
                </c:pt>
                <c:pt idx="17">
                  <c:v>02-04</c:v>
                </c:pt>
                <c:pt idx="18">
                  <c:v>03-04</c:v>
                </c:pt>
                <c:pt idx="19">
                  <c:v>04-04</c:v>
                </c:pt>
                <c:pt idx="20">
                  <c:v>01-05</c:v>
                </c:pt>
                <c:pt idx="21">
                  <c:v>02-05</c:v>
                </c:pt>
                <c:pt idx="22">
                  <c:v>03-05</c:v>
                </c:pt>
                <c:pt idx="23">
                  <c:v>04-05</c:v>
                </c:pt>
                <c:pt idx="24">
                  <c:v>01-06</c:v>
                </c:pt>
                <c:pt idx="25">
                  <c:v>02-06</c:v>
                </c:pt>
                <c:pt idx="26">
                  <c:v>03-06</c:v>
                </c:pt>
                <c:pt idx="27">
                  <c:v>04-06</c:v>
                </c:pt>
                <c:pt idx="28">
                  <c:v>01-07</c:v>
                </c:pt>
                <c:pt idx="29">
                  <c:v>02-07</c:v>
                </c:pt>
                <c:pt idx="30">
                  <c:v>03-07</c:v>
                </c:pt>
                <c:pt idx="31">
                  <c:v>04-07</c:v>
                </c:pt>
                <c:pt idx="32">
                  <c:v>01-08</c:v>
                </c:pt>
                <c:pt idx="33">
                  <c:v>02-08</c:v>
                </c:pt>
                <c:pt idx="34">
                  <c:v>03-08</c:v>
                </c:pt>
                <c:pt idx="35">
                  <c:v>04-08</c:v>
                </c:pt>
                <c:pt idx="36">
                  <c:v>01-09</c:v>
                </c:pt>
                <c:pt idx="37">
                  <c:v>02-09</c:v>
                </c:pt>
                <c:pt idx="38">
                  <c:v>03-09</c:v>
                </c:pt>
                <c:pt idx="39">
                  <c:v>04-09</c:v>
                </c:pt>
                <c:pt idx="40">
                  <c:v>01-10</c:v>
                </c:pt>
                <c:pt idx="41">
                  <c:v>02-10</c:v>
                </c:pt>
                <c:pt idx="42">
                  <c:v>03-10</c:v>
                </c:pt>
                <c:pt idx="43">
                  <c:v>04-10</c:v>
                </c:pt>
              </c:strCache>
            </c:strRef>
          </c:cat>
          <c:val>
            <c:numRef>
              <c:f>'Growth Implisit Sektoral Triw'!$C$22:$AT$22</c:f>
              <c:numCache>
                <c:formatCode>#,##0</c:formatCode>
                <c:ptCount val="44"/>
                <c:pt idx="1">
                  <c:v>4.247174515227826</c:v>
                </c:pt>
                <c:pt idx="2">
                  <c:v>2.7849014481929757</c:v>
                </c:pt>
                <c:pt idx="3">
                  <c:v>3.3258789556219597</c:v>
                </c:pt>
                <c:pt idx="4">
                  <c:v>4.0620568566925819</c:v>
                </c:pt>
                <c:pt idx="5">
                  <c:v>6.7499679845907599</c:v>
                </c:pt>
                <c:pt idx="6">
                  <c:v>0.93914182733858986</c:v>
                </c:pt>
                <c:pt idx="7">
                  <c:v>1.3066510427981655</c:v>
                </c:pt>
                <c:pt idx="8">
                  <c:v>1.4990230356730898</c:v>
                </c:pt>
                <c:pt idx="9">
                  <c:v>1.4792126618408201</c:v>
                </c:pt>
                <c:pt idx="10">
                  <c:v>1.6429495443331781</c:v>
                </c:pt>
                <c:pt idx="11">
                  <c:v>2.4709603329801979</c:v>
                </c:pt>
                <c:pt idx="12">
                  <c:v>3.7780237925804299</c:v>
                </c:pt>
                <c:pt idx="13">
                  <c:v>-1.5174222551017906</c:v>
                </c:pt>
                <c:pt idx="14">
                  <c:v>1.0885500575684688</c:v>
                </c:pt>
                <c:pt idx="15">
                  <c:v>2.3790987966385981</c:v>
                </c:pt>
                <c:pt idx="16">
                  <c:v>3.5813896818938247</c:v>
                </c:pt>
                <c:pt idx="17">
                  <c:v>3.0859536426521603</c:v>
                </c:pt>
                <c:pt idx="18">
                  <c:v>2.8834953598070152</c:v>
                </c:pt>
                <c:pt idx="19">
                  <c:v>2.898400453968986</c:v>
                </c:pt>
                <c:pt idx="20">
                  <c:v>3.6013143797941609</c:v>
                </c:pt>
                <c:pt idx="21">
                  <c:v>3.9676349431289992</c:v>
                </c:pt>
                <c:pt idx="22">
                  <c:v>3.426548742236065</c:v>
                </c:pt>
                <c:pt idx="23">
                  <c:v>8.9368395637147842</c:v>
                </c:pt>
                <c:pt idx="24">
                  <c:v>0.9820763147550613</c:v>
                </c:pt>
                <c:pt idx="25">
                  <c:v>1.8289167097479859</c:v>
                </c:pt>
                <c:pt idx="26">
                  <c:v>3.2349909490256872</c:v>
                </c:pt>
                <c:pt idx="27">
                  <c:v>2.6587195837914952</c:v>
                </c:pt>
                <c:pt idx="28">
                  <c:v>3.1661015508708492</c:v>
                </c:pt>
                <c:pt idx="29">
                  <c:v>2.0916799117349267</c:v>
                </c:pt>
                <c:pt idx="30">
                  <c:v>3.272933206210709</c:v>
                </c:pt>
                <c:pt idx="31">
                  <c:v>3.7875557526396952</c:v>
                </c:pt>
                <c:pt idx="32">
                  <c:v>4.5809148737488856</c:v>
                </c:pt>
                <c:pt idx="33">
                  <c:v>7.0388641876250944</c:v>
                </c:pt>
                <c:pt idx="34">
                  <c:v>4.8947793573336043</c:v>
                </c:pt>
                <c:pt idx="35">
                  <c:v>1.2509013203136448</c:v>
                </c:pt>
                <c:pt idx="36">
                  <c:v>-0.15816638496596652</c:v>
                </c:pt>
                <c:pt idx="37">
                  <c:v>2.5486881910731225</c:v>
                </c:pt>
                <c:pt idx="38">
                  <c:v>1.3231056269217465</c:v>
                </c:pt>
                <c:pt idx="39">
                  <c:v>2.4277533415359076</c:v>
                </c:pt>
                <c:pt idx="40">
                  <c:v>1.8079424831814634</c:v>
                </c:pt>
                <c:pt idx="41">
                  <c:v>2.6590922444024612</c:v>
                </c:pt>
                <c:pt idx="42">
                  <c:v>1.8743479999775465</c:v>
                </c:pt>
                <c:pt idx="43">
                  <c:v>2.1588947128345692</c:v>
                </c:pt>
              </c:numCache>
            </c:numRef>
          </c:val>
        </c:ser>
        <c:marker val="1"/>
        <c:axId val="140795264"/>
        <c:axId val="140801152"/>
      </c:lineChart>
      <c:catAx>
        <c:axId val="14079526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801152"/>
        <c:crosses val="autoZero"/>
        <c:auto val="1"/>
        <c:lblAlgn val="ctr"/>
        <c:lblOffset val="100"/>
      </c:catAx>
      <c:valAx>
        <c:axId val="14080115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1407952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Tahunan'!$B$11</c:f>
              <c:strCache>
                <c:ptCount val="1"/>
                <c:pt idx="0">
                  <c:v>Konstruksi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Tahunan'!$C$11:$L$11</c:f>
              <c:numCache>
                <c:formatCode>#,##0</c:formatCode>
                <c:ptCount val="10"/>
                <c:pt idx="0">
                  <c:v>76573.399999999994</c:v>
                </c:pt>
                <c:pt idx="1">
                  <c:v>93790.6</c:v>
                </c:pt>
                <c:pt idx="2">
                  <c:v>110527.4</c:v>
                </c:pt>
                <c:pt idx="3">
                  <c:v>125337.1</c:v>
                </c:pt>
                <c:pt idx="4">
                  <c:v>151247.6</c:v>
                </c:pt>
                <c:pt idx="5">
                  <c:v>195110.6</c:v>
                </c:pt>
                <c:pt idx="6">
                  <c:v>251132.3</c:v>
                </c:pt>
                <c:pt idx="7">
                  <c:v>304996.8</c:v>
                </c:pt>
                <c:pt idx="8">
                  <c:v>419711.89999999997</c:v>
                </c:pt>
                <c:pt idx="9">
                  <c:v>555201.4</c:v>
                </c:pt>
              </c:numCache>
            </c:numRef>
          </c:val>
        </c:ser>
        <c:ser>
          <c:idx val="1"/>
          <c:order val="1"/>
          <c:tx>
            <c:strRef>
              <c:f>'Grafik Sektoral Tahunan'!$B$12</c:f>
              <c:strCache>
                <c:ptCount val="1"/>
                <c:pt idx="0">
                  <c:v>Konstruksi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Tahunan'!$C$12:$L$12</c:f>
              <c:numCache>
                <c:formatCode>#,##0</c:formatCode>
                <c:ptCount val="10"/>
                <c:pt idx="0">
                  <c:v>76573.399999999994</c:v>
                </c:pt>
                <c:pt idx="1">
                  <c:v>94920.409379100718</c:v>
                </c:pt>
                <c:pt idx="2">
                  <c:v>113190.24453153597</c:v>
                </c:pt>
                <c:pt idx="3">
                  <c:v>129866.56343636513</c:v>
                </c:pt>
                <c:pt idx="4">
                  <c:v>158535.36474571234</c:v>
                </c:pt>
                <c:pt idx="5">
                  <c:v>206862.19268808371</c:v>
                </c:pt>
                <c:pt idx="6">
                  <c:v>266258.08788280492</c:v>
                </c:pt>
                <c:pt idx="7">
                  <c:v>323366.84753422713</c:v>
                </c:pt>
                <c:pt idx="8">
                  <c:v>444991.24668016494</c:v>
                </c:pt>
                <c:pt idx="9">
                  <c:v>588641.27776613238</c:v>
                </c:pt>
              </c:numCache>
            </c:numRef>
          </c:val>
        </c:ser>
        <c:marker val="1"/>
        <c:axId val="75635712"/>
        <c:axId val="80356096"/>
      </c:lineChart>
      <c:catAx>
        <c:axId val="7563571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0356096"/>
        <c:crosses val="autoZero"/>
        <c:auto val="1"/>
        <c:lblAlgn val="ctr"/>
        <c:lblOffset val="100"/>
      </c:catAx>
      <c:valAx>
        <c:axId val="80356096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75635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Tahunan'!$B$13</c:f>
              <c:strCache>
                <c:ptCount val="1"/>
                <c:pt idx="0">
                  <c:v>Perdag. H &amp; R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Tahunan'!$C$13:$L$13</c:f>
              <c:numCache>
                <c:formatCode>#,##0</c:formatCode>
                <c:ptCount val="10"/>
                <c:pt idx="0">
                  <c:v>224452.2</c:v>
                </c:pt>
                <c:pt idx="1">
                  <c:v>264983.59999999998</c:v>
                </c:pt>
                <c:pt idx="2">
                  <c:v>312186.90000000002</c:v>
                </c:pt>
                <c:pt idx="3">
                  <c:v>335100.40000000002</c:v>
                </c:pt>
                <c:pt idx="4">
                  <c:v>368555.9</c:v>
                </c:pt>
                <c:pt idx="5">
                  <c:v>431620.2</c:v>
                </c:pt>
                <c:pt idx="6">
                  <c:v>501542.40000000002</c:v>
                </c:pt>
                <c:pt idx="7">
                  <c:v>592304.1</c:v>
                </c:pt>
                <c:pt idx="8">
                  <c:v>691487.5</c:v>
                </c:pt>
                <c:pt idx="9">
                  <c:v>744122.20000000007</c:v>
                </c:pt>
              </c:numCache>
            </c:numRef>
          </c:val>
        </c:ser>
        <c:ser>
          <c:idx val="1"/>
          <c:order val="1"/>
          <c:tx>
            <c:strRef>
              <c:f>'Grafik Sektoral Tahunan'!$B$14</c:f>
              <c:strCache>
                <c:ptCount val="1"/>
                <c:pt idx="0">
                  <c:v>Perdag. H &amp; R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Tahunan'!$C$14:$L$14</c:f>
              <c:numCache>
                <c:formatCode>#,##0</c:formatCode>
                <c:ptCount val="10"/>
                <c:pt idx="0">
                  <c:v>224452.19999997021</c:v>
                </c:pt>
                <c:pt idx="1">
                  <c:v>267618.44662985805</c:v>
                </c:pt>
                <c:pt idx="2">
                  <c:v>318473.99006699922</c:v>
                </c:pt>
                <c:pt idx="3">
                  <c:v>345239.1895214559</c:v>
                </c:pt>
                <c:pt idx="4">
                  <c:v>383436.81541272497</c:v>
                </c:pt>
                <c:pt idx="5">
                  <c:v>453238.88403232122</c:v>
                </c:pt>
                <c:pt idx="6">
                  <c:v>526612.37914308184</c:v>
                </c:pt>
                <c:pt idx="7">
                  <c:v>621521.29548886896</c:v>
                </c:pt>
                <c:pt idx="8">
                  <c:v>725276.23851776123</c:v>
                </c:pt>
                <c:pt idx="9">
                  <c:v>780734.82166988903</c:v>
                </c:pt>
              </c:numCache>
            </c:numRef>
          </c:val>
        </c:ser>
        <c:marker val="1"/>
        <c:axId val="81236736"/>
        <c:axId val="81238272"/>
      </c:lineChart>
      <c:catAx>
        <c:axId val="8123673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1238272"/>
        <c:crosses val="autoZero"/>
        <c:auto val="1"/>
        <c:lblAlgn val="ctr"/>
        <c:lblOffset val="100"/>
      </c:catAx>
      <c:valAx>
        <c:axId val="81238272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1236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AU"/>
  <c:chart>
    <c:plotArea>
      <c:layout/>
      <c:lineChart>
        <c:grouping val="standard"/>
        <c:ser>
          <c:idx val="0"/>
          <c:order val="0"/>
          <c:tx>
            <c:strRef>
              <c:f>'Grafik Sektoral Tahunan'!$B$15</c:f>
              <c:strCache>
                <c:ptCount val="1"/>
                <c:pt idx="0">
                  <c:v>Trans &amp; Kom Seri 2000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Tahunan'!$C$15:$L$15</c:f>
              <c:numCache>
                <c:formatCode>#,##0</c:formatCode>
                <c:ptCount val="10"/>
                <c:pt idx="0">
                  <c:v>65012.1</c:v>
                </c:pt>
                <c:pt idx="1">
                  <c:v>77187.600000000006</c:v>
                </c:pt>
                <c:pt idx="2">
                  <c:v>97970.1</c:v>
                </c:pt>
                <c:pt idx="3">
                  <c:v>118916.4</c:v>
                </c:pt>
                <c:pt idx="4">
                  <c:v>142292</c:v>
                </c:pt>
                <c:pt idx="5">
                  <c:v>180584.9</c:v>
                </c:pt>
                <c:pt idx="6">
                  <c:v>231523.5</c:v>
                </c:pt>
                <c:pt idx="7">
                  <c:v>264263.3</c:v>
                </c:pt>
                <c:pt idx="8">
                  <c:v>312190.19999999995</c:v>
                </c:pt>
                <c:pt idx="9">
                  <c:v>352423.4</c:v>
                </c:pt>
              </c:numCache>
            </c:numRef>
          </c:val>
        </c:ser>
        <c:ser>
          <c:idx val="1"/>
          <c:order val="1"/>
          <c:tx>
            <c:strRef>
              <c:f>'Grafik Sektoral Tahunan'!$B$16</c:f>
              <c:strCache>
                <c:ptCount val="1"/>
                <c:pt idx="0">
                  <c:v>Trans &amp; Kom Bench IO</c:v>
                </c:pt>
              </c:strCache>
            </c:strRef>
          </c:tx>
          <c:spPr>
            <a:ln w="25400">
              <a:solidFill>
                <a:srgbClr val="002060"/>
              </a:solidFill>
              <a:prstDash val="sysDash"/>
            </a:ln>
          </c:spPr>
          <c:marker>
            <c:symbol val="none"/>
          </c:marker>
          <c:cat>
            <c:numRef>
              <c:f>'Grafik Sektoral Tahunan'!$C$2:$L$2</c:f>
              <c:numCache>
                <c:formatCode>General</c:formatCode>
                <c:ptCount val="1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</c:numCache>
            </c:numRef>
          </c:cat>
          <c:val>
            <c:numRef>
              <c:f>'Grafik Sektoral Tahunan'!$C$16:$L$16</c:f>
              <c:numCache>
                <c:formatCode>#,##0</c:formatCode>
                <c:ptCount val="10"/>
                <c:pt idx="0">
                  <c:v>65012.100000007456</c:v>
                </c:pt>
                <c:pt idx="1">
                  <c:v>78415.925770583955</c:v>
                </c:pt>
                <c:pt idx="2">
                  <c:v>101024.25850061551</c:v>
                </c:pt>
                <c:pt idx="3">
                  <c:v>124502.68847274278</c:v>
                </c:pt>
                <c:pt idx="4">
                  <c:v>150971.84644226998</c:v>
                </c:pt>
                <c:pt idx="5">
                  <c:v>194422.48030466921</c:v>
                </c:pt>
                <c:pt idx="6">
                  <c:v>249494.03723192241</c:v>
                </c:pt>
                <c:pt idx="7">
                  <c:v>284253.65183951613</c:v>
                </c:pt>
                <c:pt idx="8">
                  <c:v>335653.14213197376</c:v>
                </c:pt>
                <c:pt idx="9">
                  <c:v>378319.71942053002</c:v>
                </c:pt>
              </c:numCache>
            </c:numRef>
          </c:val>
        </c:ser>
        <c:marker val="1"/>
        <c:axId val="82999552"/>
        <c:axId val="83021824"/>
      </c:lineChart>
      <c:catAx>
        <c:axId val="829995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3021824"/>
        <c:crosses val="autoZero"/>
        <c:auto val="1"/>
        <c:lblAlgn val="ctr"/>
        <c:lblOffset val="100"/>
      </c:catAx>
      <c:valAx>
        <c:axId val="83021824"/>
        <c:scaling>
          <c:orientation val="minMax"/>
        </c:scaling>
        <c:axPos val="l"/>
        <c:numFmt formatCode="#,##0.0" sourceLinked="0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lang="id-ID" sz="600" b="1">
                <a:latin typeface="+mj-lt"/>
              </a:defRPr>
            </a:pPr>
            <a:endParaRPr lang="en-US"/>
          </a:p>
        </c:txPr>
        <c:crossAx val="829995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id-ID" sz="600" b="1">
              <a:latin typeface="+mj-lt"/>
            </a:defRPr>
          </a:pPr>
          <a:endParaRPr lang="en-US"/>
        </a:p>
      </c:txPr>
    </c:legend>
    <c:plotVisOnly val="1"/>
  </c:chart>
  <c:spPr>
    <a:ln>
      <a:solidFill>
        <a:srgbClr val="FF0000"/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436F-9CE4-411E-A29F-3459225ACCC3}" type="datetimeFigureOut">
              <a:rPr lang="id-ID" smtClean="0"/>
              <a:pPr/>
              <a:t>03/10/2011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B5A76-1EBA-492B-B059-4EE49E10258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8EADD-5CD9-484E-97AF-3E2545F026A7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7B26-A3A0-4245-952C-0817B1888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7B26-A3A0-4245-952C-0817B1888D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atgraph2"/>
          <p:cNvPicPr>
            <a:picLocks noChangeAspect="1" noChangeArrowheads="1"/>
          </p:cNvPicPr>
          <p:nvPr userDrawn="1"/>
        </p:nvPicPr>
        <p:blipFill>
          <a:blip r:embed="rId2"/>
          <a:srcRect l="61023" t="66869" r="8661" b="8398"/>
          <a:stretch>
            <a:fillRect/>
          </a:stretch>
        </p:blipFill>
        <p:spPr bwMode="auto">
          <a:xfrm>
            <a:off x="179388" y="3068638"/>
            <a:ext cx="6229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tatgraph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05038"/>
            <a:ext cx="1358900" cy="16557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FE2D3A-1499-4638-A046-3949FEFA86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24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tatgraph2"/>
          <p:cNvPicPr>
            <a:picLocks noChangeAspect="1" noChangeArrowheads="1"/>
          </p:cNvPicPr>
          <p:nvPr userDrawn="1"/>
        </p:nvPicPr>
        <p:blipFill>
          <a:blip r:embed="rId2"/>
          <a:srcRect l="61023" t="66869" r="8661" b="8398"/>
          <a:stretch>
            <a:fillRect/>
          </a:stretch>
        </p:blipFill>
        <p:spPr bwMode="auto">
          <a:xfrm>
            <a:off x="0" y="765175"/>
            <a:ext cx="5670550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statgraph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14338" cy="5048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5332F-E919-43A0-AE4B-CC60B725E232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F1705-6CD3-4384-B4D6-B575FA16B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12" Type="http://schemas.openxmlformats.org/officeDocument/2006/relationships/chart" Target="../charts/chart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5.xml"/><Relationship Id="rId11" Type="http://schemas.openxmlformats.org/officeDocument/2006/relationships/chart" Target="../charts/chart40.xml"/><Relationship Id="rId5" Type="http://schemas.openxmlformats.org/officeDocument/2006/relationships/chart" Target="../charts/chart34.xml"/><Relationship Id="rId10" Type="http://schemas.openxmlformats.org/officeDocument/2006/relationships/chart" Target="../charts/chart39.xml"/><Relationship Id="rId4" Type="http://schemas.openxmlformats.org/officeDocument/2006/relationships/chart" Target="../charts/chart33.xml"/><Relationship Id="rId9" Type="http://schemas.openxmlformats.org/officeDocument/2006/relationships/chart" Target="../charts/chart3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12" Type="http://schemas.openxmlformats.org/officeDocument/2006/relationships/chart" Target="../charts/chart5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11" Type="http://schemas.openxmlformats.org/officeDocument/2006/relationships/chart" Target="../charts/chart50.xml"/><Relationship Id="rId5" Type="http://schemas.openxmlformats.org/officeDocument/2006/relationships/chart" Target="../charts/chart44.xml"/><Relationship Id="rId10" Type="http://schemas.openxmlformats.org/officeDocument/2006/relationships/chart" Target="../charts/chart49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9.xml"/><Relationship Id="rId3" Type="http://schemas.openxmlformats.org/officeDocument/2006/relationships/chart" Target="../charts/chart54.xml"/><Relationship Id="rId7" Type="http://schemas.openxmlformats.org/officeDocument/2006/relationships/chart" Target="../charts/chart58.xml"/><Relationship Id="rId12" Type="http://schemas.openxmlformats.org/officeDocument/2006/relationships/chart" Target="../charts/chart6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11" Type="http://schemas.openxmlformats.org/officeDocument/2006/relationships/chart" Target="../charts/chart62.xml"/><Relationship Id="rId5" Type="http://schemas.openxmlformats.org/officeDocument/2006/relationships/chart" Target="../charts/chart56.xml"/><Relationship Id="rId10" Type="http://schemas.openxmlformats.org/officeDocument/2006/relationships/chart" Target="../charts/chart61.xml"/><Relationship Id="rId4" Type="http://schemas.openxmlformats.org/officeDocument/2006/relationships/chart" Target="../charts/chart55.xml"/><Relationship Id="rId9" Type="http://schemas.openxmlformats.org/officeDocument/2006/relationships/chart" Target="../charts/chart6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12" Type="http://schemas.openxmlformats.org/officeDocument/2006/relationships/chart" Target="../charts/chart2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11" Type="http://schemas.openxmlformats.org/officeDocument/2006/relationships/chart" Target="../charts/chart21.xml"/><Relationship Id="rId5" Type="http://schemas.openxmlformats.org/officeDocument/2006/relationships/chart" Target="../charts/chart15.xml"/><Relationship Id="rId10" Type="http://schemas.openxmlformats.org/officeDocument/2006/relationships/chart" Target="../charts/chart20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16.wmf"/><Relationship Id="rId7" Type="http://schemas.openxmlformats.org/officeDocument/2006/relationships/image" Target="../media/image2.wmf"/><Relationship Id="rId12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11" Type="http://schemas.openxmlformats.org/officeDocument/2006/relationships/image" Target="../media/image12.wmf"/><Relationship Id="rId5" Type="http://schemas.openxmlformats.org/officeDocument/2006/relationships/image" Target="../media/image18.wmf"/><Relationship Id="rId10" Type="http://schemas.openxmlformats.org/officeDocument/2006/relationships/image" Target="../media/image11.wmf"/><Relationship Id="rId4" Type="http://schemas.openxmlformats.org/officeDocument/2006/relationships/image" Target="../media/image17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71600" y="1044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Benchmarking &amp; </a:t>
            </a:r>
            <a:r>
              <a:rPr lang="id-ID" b="1" dirty="0" smtClean="0">
                <a:solidFill>
                  <a:srgbClr val="7030A0"/>
                </a:solidFill>
                <a:latin typeface="Cambria" pitchFamily="18" charset="0"/>
              </a:rPr>
              <a:t>Backcasting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GDP of Indonesia</a:t>
            </a:r>
            <a:r>
              <a:rPr lang="id-ID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AU" b="1" dirty="0" smtClean="0">
                <a:solidFill>
                  <a:srgbClr val="7030A0"/>
                </a:solidFill>
                <a:latin typeface="Cambria" pitchFamily="18" charset="0"/>
              </a:rPr>
              <a:t/>
            </a:r>
            <a:br>
              <a:rPr lang="en-AU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en-AU" b="1" dirty="0" smtClean="0">
                <a:solidFill>
                  <a:srgbClr val="7030A0"/>
                </a:solidFill>
                <a:latin typeface="Cambria" pitchFamily="18" charset="0"/>
              </a:rPr>
              <a:t>Base Year</a:t>
            </a:r>
            <a:r>
              <a:rPr lang="id-ID" b="1" dirty="0" smtClean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id-ID" b="1" dirty="0" smtClean="0">
                <a:solidFill>
                  <a:srgbClr val="7030A0"/>
                </a:solidFill>
                <a:latin typeface="Cambria" pitchFamily="18" charset="0"/>
              </a:rPr>
              <a:t>2010</a:t>
            </a:r>
            <a:endParaRPr lang="en-US" b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Annual </a:t>
            </a:r>
            <a:r>
              <a:rPr lang="id-ID" sz="2400" b="1" dirty="0" smtClean="0">
                <a:latin typeface="Cambria" pitchFamily="18" charset="0"/>
              </a:rPr>
              <a:t>Growth</a:t>
            </a:r>
            <a:r>
              <a:rPr lang="en-AU" sz="2400" b="1" dirty="0" smtClean="0">
                <a:latin typeface="Cambria" pitchFamily="18" charset="0"/>
              </a:rPr>
              <a:t> of Constant GDP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2001 – 2010 (%)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990600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Food Crops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762000"/>
            <a:ext cx="426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Agriculture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95600" y="38100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Total GDP</a:t>
            </a:r>
            <a:r>
              <a:rPr kumimoji="0" lang="id-ID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72000" y="10668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0" y="121920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23622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Oval 11"/>
          <p:cNvSpPr/>
          <p:nvPr/>
        </p:nvSpPr>
        <p:spPr>
          <a:xfrm>
            <a:off x="4038600" y="4724400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19800" y="4648200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Graphic spid="11" grpId="0">
        <p:bldSub>
          <a:bldChart bld="series"/>
        </p:bldSub>
      </p:bldGraphic>
      <p:bldGraphic spid="13" grpId="0">
        <p:bldSub>
          <a:bldChart bld="series"/>
        </p:bldSub>
      </p:bldGraphic>
      <p:bldGraphic spid="9" grpId="0">
        <p:bldSub>
          <a:bldChart bld="series"/>
        </p:bldSub>
      </p:bldGraphic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3820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Quarterly </a:t>
            </a:r>
            <a:r>
              <a:rPr lang="id-ID" sz="2400" b="1" dirty="0" smtClean="0">
                <a:latin typeface="Cambria" pitchFamily="18" charset="0"/>
              </a:rPr>
              <a:t>Growth </a:t>
            </a:r>
            <a:r>
              <a:rPr lang="en-AU" sz="2400" b="1" dirty="0" smtClean="0">
                <a:latin typeface="Cambria" pitchFamily="18" charset="0"/>
              </a:rPr>
              <a:t>of  Constant GDP, </a:t>
            </a:r>
            <a:r>
              <a:rPr lang="en-US" sz="2400" b="1" dirty="0" err="1" smtClean="0">
                <a:latin typeface="Cambria" pitchFamily="18" charset="0"/>
              </a:rPr>
              <a:t>QtoQ</a:t>
            </a:r>
            <a:r>
              <a:rPr lang="en-US" sz="2400" b="1" dirty="0" smtClean="0">
                <a:latin typeface="Cambria" pitchFamily="18" charset="0"/>
              </a:rPr>
              <a:t>, </a:t>
            </a:r>
            <a:r>
              <a:rPr lang="en-US" sz="2400" b="1" dirty="0" smtClean="0">
                <a:latin typeface="Cambria" pitchFamily="18" charset="0"/>
              </a:rPr>
              <a:t>2001 – 2010 (%)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426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Food Crops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762000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Agriculture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95600" y="38100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Total GDP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0" y="106680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572000" y="1066800"/>
          <a:ext cx="45720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2514600" y="4221480"/>
          <a:ext cx="4572000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Graphic spid="8" grpId="0">
        <p:bldSub>
          <a:bldChart bld="series"/>
        </p:bldSub>
      </p:bldGraphic>
      <p:bldGraphic spid="9" grpId="0">
        <p:bldSub>
          <a:bldChart bld="series"/>
        </p:bldSub>
      </p:bldGraphic>
      <p:bldGraphic spid="11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3820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Quarterly </a:t>
            </a:r>
            <a:r>
              <a:rPr lang="id-ID" sz="2400" b="1" dirty="0" smtClean="0">
                <a:latin typeface="Cambria" pitchFamily="18" charset="0"/>
              </a:rPr>
              <a:t>Growth </a:t>
            </a:r>
            <a:r>
              <a:rPr lang="en-AU" sz="2400" b="1" dirty="0" smtClean="0">
                <a:latin typeface="Cambria" pitchFamily="18" charset="0"/>
              </a:rPr>
              <a:t>of Constant GDP,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Y</a:t>
            </a:r>
            <a:r>
              <a:rPr lang="en-US" sz="2400" b="1" dirty="0" smtClean="0">
                <a:latin typeface="Cambria" pitchFamily="18" charset="0"/>
              </a:rPr>
              <a:t>o</a:t>
            </a:r>
            <a:r>
              <a:rPr lang="id-ID" sz="2400" b="1" dirty="0" smtClean="0">
                <a:latin typeface="Cambria" pitchFamily="18" charset="0"/>
              </a:rPr>
              <a:t>nY</a:t>
            </a:r>
            <a:r>
              <a:rPr lang="en-AU" sz="2400" b="1" dirty="0" smtClean="0">
                <a:latin typeface="Cambria" pitchFamily="18" charset="0"/>
              </a:rPr>
              <a:t>,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2001 – 2010 (%)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62000"/>
            <a:ext cx="426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Food Crops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9200" y="762000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Agriculture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95600" y="38100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Total GDP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572000" y="1066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24384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Oval 14"/>
          <p:cNvSpPr/>
          <p:nvPr/>
        </p:nvSpPr>
        <p:spPr>
          <a:xfrm>
            <a:off x="6096000" y="4800600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Graphic spid="12" grpId="0">
        <p:bldSub>
          <a:bldChart bld="series"/>
        </p:bldSub>
      </p:bldGraphic>
      <p:bldGraphic spid="13" grpId="0">
        <p:bldSub>
          <a:bldChart bld="series"/>
        </p:bldSub>
      </p:bldGraphic>
      <p:bldGraphic spid="14" grpId="0">
        <p:bldSub>
          <a:bldChart bld="series"/>
        </p:bldSub>
      </p:bldGraphic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3820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Annual </a:t>
            </a:r>
            <a:r>
              <a:rPr lang="id-ID" sz="2400" b="1" dirty="0" smtClean="0">
                <a:latin typeface="Cambria" pitchFamily="18" charset="0"/>
              </a:rPr>
              <a:t>Growth </a:t>
            </a:r>
            <a:r>
              <a:rPr lang="en-AU" sz="2400" b="1" dirty="0" smtClean="0">
                <a:latin typeface="Cambria" pitchFamily="18" charset="0"/>
              </a:rPr>
              <a:t>of Constant GDP by Industries </a:t>
            </a:r>
            <a:r>
              <a:rPr lang="en-US" sz="2400" b="1" dirty="0" smtClean="0">
                <a:latin typeface="Cambria" pitchFamily="18" charset="0"/>
              </a:rPr>
              <a:t>2001 </a:t>
            </a:r>
            <a:r>
              <a:rPr lang="en-US" sz="2400" b="1" dirty="0" smtClean="0">
                <a:latin typeface="Cambria" pitchFamily="18" charset="0"/>
              </a:rPr>
              <a:t>– 2010 (%)</a:t>
            </a:r>
            <a:endParaRPr lang="en-US" sz="2400" b="1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914400"/>
            <a:ext cx="914400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AU" sz="2200" b="1" dirty="0" smtClean="0">
                <a:latin typeface="Cambria" pitchFamily="18" charset="0"/>
              </a:rPr>
              <a:t>Quarterly </a:t>
            </a:r>
            <a:r>
              <a:rPr lang="id-ID" sz="2200" b="1" dirty="0" smtClean="0">
                <a:latin typeface="Cambria" pitchFamily="18" charset="0"/>
              </a:rPr>
              <a:t>Growth </a:t>
            </a:r>
            <a:r>
              <a:rPr lang="en-AU" sz="2200" b="1" dirty="0" smtClean="0">
                <a:latin typeface="Cambria" pitchFamily="18" charset="0"/>
              </a:rPr>
              <a:t>of Constant GDP </a:t>
            </a:r>
            <a:r>
              <a:rPr lang="en-US" sz="2200" b="1" dirty="0" err="1" smtClean="0">
                <a:latin typeface="Cambria" pitchFamily="18" charset="0"/>
              </a:rPr>
              <a:t>QtoQ</a:t>
            </a:r>
            <a:r>
              <a:rPr lang="en-US" sz="2200" b="1" dirty="0" smtClean="0">
                <a:latin typeface="Cambria" pitchFamily="18" charset="0"/>
              </a:rPr>
              <a:t> 2001 </a:t>
            </a:r>
            <a:r>
              <a:rPr lang="en-US" sz="2200" b="1" dirty="0" smtClean="0">
                <a:latin typeface="Cambria" pitchFamily="18" charset="0"/>
              </a:rPr>
              <a:t>– 2010 (%)</a:t>
            </a:r>
            <a:endParaRPr lang="en-US" sz="2200" b="1" dirty="0">
              <a:latin typeface="Cambria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914401"/>
            <a:ext cx="9144000" cy="5943600"/>
            <a:chOff x="0" y="0"/>
            <a:chExt cx="12276364" cy="7096125"/>
          </a:xfrm>
        </p:grpSpPr>
        <p:graphicFrame>
          <p:nvGraphicFramePr>
            <p:cNvPr id="16" name="Chart 15"/>
            <p:cNvGraphicFramePr/>
            <p:nvPr/>
          </p:nvGraphicFramePr>
          <p:xfrm>
            <a:off x="3062171" y="0"/>
            <a:ext cx="3074626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7" name="Chart 16"/>
            <p:cNvGraphicFramePr/>
            <p:nvPr/>
          </p:nvGraphicFramePr>
          <p:xfrm>
            <a:off x="6136797" y="0"/>
            <a:ext cx="307462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8" name="Chart 17"/>
            <p:cNvGraphicFramePr/>
            <p:nvPr/>
          </p:nvGraphicFramePr>
          <p:xfrm>
            <a:off x="9201738" y="0"/>
            <a:ext cx="3074626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Chart 18"/>
            <p:cNvGraphicFramePr/>
            <p:nvPr/>
          </p:nvGraphicFramePr>
          <p:xfrm>
            <a:off x="0" y="1"/>
            <a:ext cx="307185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0" name="Chart 19"/>
            <p:cNvGraphicFramePr/>
            <p:nvPr/>
          </p:nvGraphicFramePr>
          <p:xfrm>
            <a:off x="0" y="2362201"/>
            <a:ext cx="307185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1" name="Chart 20"/>
            <p:cNvGraphicFramePr/>
            <p:nvPr/>
          </p:nvGraphicFramePr>
          <p:xfrm>
            <a:off x="3062171" y="2362200"/>
            <a:ext cx="3074626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2" name="Chart 21"/>
            <p:cNvGraphicFramePr/>
            <p:nvPr/>
          </p:nvGraphicFramePr>
          <p:xfrm>
            <a:off x="6136797" y="2362200"/>
            <a:ext cx="307462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3" name="Chart 22"/>
            <p:cNvGraphicFramePr/>
            <p:nvPr/>
          </p:nvGraphicFramePr>
          <p:xfrm>
            <a:off x="9201738" y="2362200"/>
            <a:ext cx="3074626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4" name="Chart 23"/>
            <p:cNvGraphicFramePr/>
            <p:nvPr/>
          </p:nvGraphicFramePr>
          <p:xfrm>
            <a:off x="3062171" y="4733925"/>
            <a:ext cx="3074626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5" name="Chart 24"/>
            <p:cNvGraphicFramePr/>
            <p:nvPr/>
          </p:nvGraphicFramePr>
          <p:xfrm>
            <a:off x="6136797" y="4733925"/>
            <a:ext cx="307462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8686800" cy="762000"/>
          </a:xfrm>
        </p:spPr>
        <p:txBody>
          <a:bodyPr>
            <a:noAutofit/>
          </a:bodyPr>
          <a:lstStyle/>
          <a:p>
            <a:pPr algn="l"/>
            <a:r>
              <a:rPr lang="en-AU" sz="2200" b="1" dirty="0" smtClean="0">
                <a:latin typeface="Cambria" pitchFamily="18" charset="0"/>
              </a:rPr>
              <a:t>Quarterly </a:t>
            </a:r>
            <a:r>
              <a:rPr lang="id-ID" sz="2200" b="1" dirty="0" smtClean="0">
                <a:latin typeface="Cambria" pitchFamily="18" charset="0"/>
              </a:rPr>
              <a:t>Growth </a:t>
            </a:r>
            <a:r>
              <a:rPr lang="en-AU" sz="2200" b="1" dirty="0" smtClean="0">
                <a:latin typeface="Cambria" pitchFamily="18" charset="0"/>
              </a:rPr>
              <a:t>of Constant GDP </a:t>
            </a:r>
            <a:r>
              <a:rPr lang="id-ID" sz="2200" b="1" dirty="0" smtClean="0">
                <a:latin typeface="Cambria" pitchFamily="18" charset="0"/>
              </a:rPr>
              <a:t>Y</a:t>
            </a:r>
            <a:r>
              <a:rPr lang="en-US" sz="2200" b="1" dirty="0" smtClean="0">
                <a:latin typeface="Cambria" pitchFamily="18" charset="0"/>
              </a:rPr>
              <a:t>o</a:t>
            </a:r>
            <a:r>
              <a:rPr lang="id-ID" sz="2200" b="1" dirty="0" smtClean="0">
                <a:latin typeface="Cambria" pitchFamily="18" charset="0"/>
              </a:rPr>
              <a:t>nY</a:t>
            </a:r>
            <a:r>
              <a:rPr lang="en-US" sz="2200" b="1" dirty="0" smtClean="0">
                <a:latin typeface="Cambria" pitchFamily="18" charset="0"/>
              </a:rPr>
              <a:t> </a:t>
            </a:r>
            <a:r>
              <a:rPr lang="en-US" sz="2200" b="1" dirty="0" smtClean="0">
                <a:latin typeface="Cambria" pitchFamily="18" charset="0"/>
              </a:rPr>
              <a:t>2001 </a:t>
            </a:r>
            <a:r>
              <a:rPr lang="en-US" sz="2200" b="1" dirty="0" smtClean="0">
                <a:latin typeface="Cambria" pitchFamily="18" charset="0"/>
              </a:rPr>
              <a:t>– 2010 (%)</a:t>
            </a:r>
            <a:endParaRPr lang="en-US" sz="2200" b="1" dirty="0">
              <a:latin typeface="Cambria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914401"/>
            <a:ext cx="9144000" cy="5943600"/>
            <a:chOff x="0" y="0"/>
            <a:chExt cx="12189619" cy="7096125"/>
          </a:xfrm>
        </p:grpSpPr>
        <p:grpSp>
          <p:nvGrpSpPr>
            <p:cNvPr id="37" name="Group 36"/>
            <p:cNvGrpSpPr/>
            <p:nvPr/>
          </p:nvGrpSpPr>
          <p:grpSpPr>
            <a:xfrm>
              <a:off x="0" y="0"/>
              <a:ext cx="12189619" cy="7096125"/>
              <a:chOff x="0" y="0"/>
              <a:chExt cx="12189619" cy="7096125"/>
            </a:xfrm>
          </p:grpSpPr>
          <p:graphicFrame>
            <p:nvGraphicFramePr>
              <p:cNvPr id="39" name="Chart 38"/>
              <p:cNvGraphicFramePr/>
              <p:nvPr/>
            </p:nvGraphicFramePr>
            <p:xfrm>
              <a:off x="3045870" y="0"/>
              <a:ext cx="3055895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40" name="Chart 39"/>
              <p:cNvGraphicFramePr/>
              <p:nvPr/>
            </p:nvGraphicFramePr>
            <p:xfrm>
              <a:off x="6101765" y="0"/>
              <a:ext cx="3046371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41" name="Chart 40"/>
              <p:cNvGraphicFramePr/>
              <p:nvPr/>
            </p:nvGraphicFramePr>
            <p:xfrm>
              <a:off x="9138486" y="0"/>
              <a:ext cx="3051133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42" name="Chart 41"/>
              <p:cNvGraphicFramePr/>
              <p:nvPr/>
            </p:nvGraphicFramePr>
            <p:xfrm>
              <a:off x="0" y="1"/>
              <a:ext cx="3055519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43" name="Chart 42"/>
              <p:cNvGraphicFramePr/>
              <p:nvPr/>
            </p:nvGraphicFramePr>
            <p:xfrm>
              <a:off x="0" y="2362201"/>
              <a:ext cx="3055519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44" name="Chart 43"/>
              <p:cNvGraphicFramePr/>
              <p:nvPr/>
            </p:nvGraphicFramePr>
            <p:xfrm>
              <a:off x="3045870" y="2362200"/>
              <a:ext cx="3055895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45" name="Chart 44"/>
              <p:cNvGraphicFramePr/>
              <p:nvPr/>
            </p:nvGraphicFramePr>
            <p:xfrm>
              <a:off x="6101765" y="2362200"/>
              <a:ext cx="3046371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46" name="Chart 45"/>
              <p:cNvGraphicFramePr/>
              <p:nvPr/>
            </p:nvGraphicFramePr>
            <p:xfrm>
              <a:off x="9138486" y="2362200"/>
              <a:ext cx="3051133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47" name="Chart 46"/>
              <p:cNvGraphicFramePr/>
              <p:nvPr/>
            </p:nvGraphicFramePr>
            <p:xfrm>
              <a:off x="3045870" y="4733925"/>
              <a:ext cx="3055895" cy="2362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</p:grpSp>
        <p:graphicFrame>
          <p:nvGraphicFramePr>
            <p:cNvPr id="38" name="Chart 37"/>
            <p:cNvGraphicFramePr/>
            <p:nvPr/>
          </p:nvGraphicFramePr>
          <p:xfrm>
            <a:off x="6101765" y="4733925"/>
            <a:ext cx="3046371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6280" y="76200"/>
            <a:ext cx="74676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smtClean="0">
                <a:latin typeface="Cambria" pitchFamily="18" charset="0"/>
              </a:rPr>
              <a:t>Exercise 3 : </a:t>
            </a:r>
            <a:r>
              <a:rPr lang="id-ID" sz="2400" b="1" dirty="0" smtClean="0">
                <a:latin typeface="Cambria" pitchFamily="18" charset="0"/>
              </a:rPr>
              <a:t>Impli</a:t>
            </a:r>
            <a:r>
              <a:rPr lang="en-AU" sz="2400" b="1" dirty="0" smtClean="0">
                <a:latin typeface="Cambria" pitchFamily="18" charset="0"/>
              </a:rPr>
              <a:t>c</a:t>
            </a:r>
            <a:r>
              <a:rPr lang="id-ID" sz="2400" b="1" dirty="0" smtClean="0">
                <a:latin typeface="Cambria" pitchFamily="18" charset="0"/>
              </a:rPr>
              <a:t>it </a:t>
            </a:r>
            <a:r>
              <a:rPr lang="en-AU" sz="2400" b="1" dirty="0" smtClean="0">
                <a:latin typeface="Cambria" pitchFamily="18" charset="0"/>
              </a:rPr>
              <a:t>price deflator of 2010 Constant </a:t>
            </a:r>
            <a:r>
              <a:rPr lang="id-ID" sz="2400" b="1" dirty="0" smtClean="0">
                <a:latin typeface="Cambria" pitchFamily="18" charset="0"/>
              </a:rPr>
              <a:t>P</a:t>
            </a:r>
            <a:r>
              <a:rPr lang="en-AU" sz="2400" b="1" dirty="0" smtClean="0">
                <a:latin typeface="Cambria" pitchFamily="18" charset="0"/>
              </a:rPr>
              <a:t>rice GDP</a:t>
            </a:r>
            <a:r>
              <a:rPr lang="id-ID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Seri 2010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81000" y="9144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Current GDP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Seri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2010</a:t>
            </a:r>
            <a:r>
              <a:rPr kumimoji="0" lang="id-ID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Bench 2000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&amp; 2005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199" y="42672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Constant GDP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Seri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2010</a:t>
            </a:r>
            <a:r>
              <a:rPr kumimoji="0" lang="id-ID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Bench 2000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&amp; 2005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Up-Down Arrow 15"/>
          <p:cNvSpPr/>
          <p:nvPr/>
        </p:nvSpPr>
        <p:spPr>
          <a:xfrm>
            <a:off x="1981200" y="3331192"/>
            <a:ext cx="381000" cy="1066800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800600" y="2743200"/>
            <a:ext cx="4343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Implicit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Inde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x</a:t>
            </a:r>
            <a:r>
              <a:rPr kumimoji="0" lang="id-ID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of GDP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Seri 2010</a:t>
            </a:r>
            <a:r>
              <a:rPr kumimoji="0" lang="id-ID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Bench 2000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&amp; 2005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" name="Striped Right Arrow 19"/>
          <p:cNvSpPr/>
          <p:nvPr/>
        </p:nvSpPr>
        <p:spPr>
          <a:xfrm>
            <a:off x="2286000" y="3581400"/>
            <a:ext cx="2362200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3716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1" y="47244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200400"/>
            <a:ext cx="365759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2" grpId="0"/>
      <p:bldP spid="16" grpId="0" animBg="1"/>
      <p:bldP spid="17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Annual </a:t>
            </a:r>
            <a:r>
              <a:rPr lang="id-ID" sz="2400" b="1" dirty="0" smtClean="0">
                <a:latin typeface="Cambria" pitchFamily="18" charset="0"/>
              </a:rPr>
              <a:t>Impli</a:t>
            </a:r>
            <a:r>
              <a:rPr lang="en-AU" sz="2400" b="1" dirty="0" smtClean="0">
                <a:latin typeface="Cambria" pitchFamily="18" charset="0"/>
              </a:rPr>
              <a:t>c</a:t>
            </a:r>
            <a:r>
              <a:rPr lang="id-ID" sz="2400" b="1" dirty="0" smtClean="0">
                <a:latin typeface="Cambria" pitchFamily="18" charset="0"/>
              </a:rPr>
              <a:t>it </a:t>
            </a:r>
            <a:r>
              <a:rPr lang="en-AU" sz="2400" b="1" dirty="0" smtClean="0">
                <a:latin typeface="Cambria" pitchFamily="18" charset="0"/>
              </a:rPr>
              <a:t>Growth </a:t>
            </a:r>
            <a:r>
              <a:rPr lang="en-US" sz="2400" b="1" dirty="0" smtClean="0">
                <a:latin typeface="Cambria" pitchFamily="18" charset="0"/>
              </a:rPr>
              <a:t>2001 </a:t>
            </a:r>
            <a:r>
              <a:rPr lang="en-US" sz="2400" b="1" dirty="0" smtClean="0">
                <a:latin typeface="Cambria" pitchFamily="18" charset="0"/>
              </a:rPr>
              <a:t>– 2010 </a:t>
            </a:r>
            <a:r>
              <a:rPr lang="id-ID" sz="2400" b="1" dirty="0" smtClean="0">
                <a:latin typeface="Cambria" pitchFamily="18" charset="0"/>
              </a:rPr>
              <a:t>(%)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7772400" y="3581400"/>
            <a:ext cx="990600" cy="914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series"/>
        </p:bldSub>
      </p:bldGraphic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Quarterly </a:t>
            </a:r>
            <a:r>
              <a:rPr lang="id-ID" sz="2400" b="1" dirty="0" smtClean="0">
                <a:latin typeface="Cambria" pitchFamily="18" charset="0"/>
              </a:rPr>
              <a:t>Impli</a:t>
            </a:r>
            <a:r>
              <a:rPr lang="en-AU" sz="2400" b="1" dirty="0" smtClean="0">
                <a:latin typeface="Cambria" pitchFamily="18" charset="0"/>
              </a:rPr>
              <a:t>c</a:t>
            </a:r>
            <a:r>
              <a:rPr lang="id-ID" sz="2400" b="1" dirty="0" smtClean="0">
                <a:latin typeface="Cambria" pitchFamily="18" charset="0"/>
              </a:rPr>
              <a:t>it </a:t>
            </a:r>
            <a:r>
              <a:rPr lang="en-US" sz="2400" b="1" dirty="0" smtClean="0">
                <a:latin typeface="Cambria" pitchFamily="18" charset="0"/>
              </a:rPr>
              <a:t>Growth </a:t>
            </a:r>
            <a:r>
              <a:rPr lang="id-ID" sz="2400" b="1" dirty="0" smtClean="0">
                <a:latin typeface="Cambria" pitchFamily="18" charset="0"/>
              </a:rPr>
              <a:t>(%)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52400" y="990600"/>
          <a:ext cx="8763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7086600" y="4495800"/>
            <a:ext cx="4572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0" y="3962400"/>
            <a:ext cx="4572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0" y="3886200"/>
            <a:ext cx="4572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Sub>
          <a:bldChart bld="series"/>
        </p:bldSub>
      </p:bldGraphic>
      <p:bldP spid="5" grpId="0" animBg="1"/>
      <p:bldP spid="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Annual </a:t>
            </a:r>
            <a:r>
              <a:rPr lang="id-ID" sz="2400" b="1" dirty="0" smtClean="0">
                <a:latin typeface="Cambria" pitchFamily="18" charset="0"/>
              </a:rPr>
              <a:t>Impli</a:t>
            </a:r>
            <a:r>
              <a:rPr lang="en-AU" sz="2400" b="1" dirty="0" smtClean="0">
                <a:latin typeface="Cambria" pitchFamily="18" charset="0"/>
              </a:rPr>
              <a:t>c</a:t>
            </a:r>
            <a:r>
              <a:rPr lang="id-ID" sz="2400" b="1" dirty="0" smtClean="0">
                <a:latin typeface="Cambria" pitchFamily="18" charset="0"/>
              </a:rPr>
              <a:t>it </a:t>
            </a:r>
            <a:r>
              <a:rPr lang="en-AU" sz="2400" b="1" dirty="0" smtClean="0">
                <a:latin typeface="Cambria" pitchFamily="18" charset="0"/>
              </a:rPr>
              <a:t>Growth by industries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(%)</a:t>
            </a:r>
            <a:endParaRPr lang="en-US" sz="2400" b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0560" y="76200"/>
            <a:ext cx="8610600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Cambria" pitchFamily="18" charset="0"/>
              </a:rPr>
              <a:t>What is </a:t>
            </a:r>
            <a:r>
              <a:rPr lang="id-ID" sz="2400" b="1" dirty="0" smtClean="0">
                <a:latin typeface="Cambria" pitchFamily="18" charset="0"/>
              </a:rPr>
              <a:t>Benchmarking</a:t>
            </a:r>
            <a:r>
              <a:rPr lang="en-AU" sz="2400" b="1" dirty="0" smtClean="0">
                <a:latin typeface="Cambria" pitchFamily="18" charset="0"/>
              </a:rPr>
              <a:t> ?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914400"/>
            <a:ext cx="891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Benchmarking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is a technique to combine data </a:t>
            </a:r>
            <a:r>
              <a:rPr lang="en-AU" sz="2400" dirty="0" smtClean="0">
                <a:solidFill>
                  <a:srgbClr val="FF0000"/>
                </a:solidFill>
                <a:latin typeface="Cambria" pitchFamily="18" charset="0"/>
              </a:rPr>
              <a:t>from two</a:t>
            </a:r>
            <a:r>
              <a:rPr lang="nn-NO" sz="2400" dirty="0" smtClean="0">
                <a:solidFill>
                  <a:srgbClr val="FF0000"/>
                </a:solidFill>
                <a:latin typeface="Cambria" pitchFamily="18" charset="0"/>
              </a:rPr>
              <a:t> sources with different time frequency : </a:t>
            </a:r>
            <a:endParaRPr lang="nn-NO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</a:pPr>
            <a:r>
              <a:rPr lang="nn-NO" sz="2400" dirty="0" smtClean="0">
                <a:latin typeface="Cambria" pitchFamily="18" charset="0"/>
              </a:rPr>
              <a:t>	</a:t>
            </a:r>
            <a:r>
              <a:rPr lang="nn-NO" sz="2400" dirty="0" smtClean="0">
                <a:solidFill>
                  <a:srgbClr val="0070C0"/>
                </a:solidFill>
                <a:latin typeface="Cambria" pitchFamily="18" charset="0"/>
              </a:rPr>
              <a:t>for example data with monthly/quarterly </a:t>
            </a:r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frequency, which believe to be less accurate, on the other hand data with annual frequency is believed to be more </a:t>
            </a:r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complete and accurate; therefore annual data usually used as </a:t>
            </a:r>
            <a:r>
              <a:rPr lang="en-US" sz="2400" i="1" dirty="0" smtClean="0">
                <a:solidFill>
                  <a:srgbClr val="0070C0"/>
                </a:solidFill>
                <a:latin typeface="Cambria" pitchFamily="18" charset="0"/>
              </a:rPr>
              <a:t>benchmark </a:t>
            </a:r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for monthly/quarterly data</a:t>
            </a:r>
            <a:r>
              <a:rPr lang="en-US" sz="2400" i="1" dirty="0" smtClean="0">
                <a:solidFill>
                  <a:srgbClr val="0070C0"/>
                </a:solidFill>
                <a:latin typeface="Cambria" pitchFamily="18" charset="0"/>
              </a:rPr>
              <a:t>. </a:t>
            </a:r>
            <a:endParaRPr lang="en-US" sz="2400" i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</a:pPr>
            <a:endParaRPr lang="en-US" sz="2400" i="1" dirty="0" smtClean="0"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The main purpose of benchmarking is to distribute the </a:t>
            </a:r>
            <a:r>
              <a:rPr lang="en-US" sz="2400" dirty="0" err="1" smtClean="0">
                <a:solidFill>
                  <a:srgbClr val="00B050"/>
                </a:solidFill>
                <a:latin typeface="Cambria" pitchFamily="18" charset="0"/>
              </a:rPr>
              <a:t>diffence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 between two series of data so that trend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of final series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is closely similar with the actual/original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series.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Quarterly </a:t>
            </a:r>
            <a:r>
              <a:rPr lang="id-ID" sz="2400" b="1" dirty="0" smtClean="0">
                <a:latin typeface="Cambria" pitchFamily="18" charset="0"/>
              </a:rPr>
              <a:t>Impli</a:t>
            </a:r>
            <a:r>
              <a:rPr lang="en-AU" sz="2400" b="1" dirty="0" smtClean="0">
                <a:latin typeface="Cambria" pitchFamily="18" charset="0"/>
              </a:rPr>
              <a:t>c</a:t>
            </a:r>
            <a:r>
              <a:rPr lang="id-ID" sz="2400" b="1" dirty="0" smtClean="0">
                <a:latin typeface="Cambria" pitchFamily="18" charset="0"/>
              </a:rPr>
              <a:t>it </a:t>
            </a:r>
            <a:r>
              <a:rPr lang="en-AU" sz="2400" b="1" dirty="0" smtClean="0">
                <a:latin typeface="Cambria" pitchFamily="18" charset="0"/>
              </a:rPr>
              <a:t>Growth by industries</a:t>
            </a:r>
            <a:r>
              <a:rPr lang="en-US" sz="2400" b="1" dirty="0" smtClean="0">
                <a:latin typeface="Cambria" pitchFamily="18" charset="0"/>
              </a:rPr>
              <a:t> </a:t>
            </a:r>
            <a:r>
              <a:rPr lang="en-US" sz="2400" b="1" dirty="0" smtClean="0">
                <a:latin typeface="Cambria" pitchFamily="18" charset="0"/>
              </a:rPr>
              <a:t>2001 – 2010 </a:t>
            </a:r>
            <a:r>
              <a:rPr lang="id-ID" sz="2400" b="1" dirty="0" smtClean="0">
                <a:latin typeface="Cambria" pitchFamily="18" charset="0"/>
              </a:rPr>
              <a:t>(%)</a:t>
            </a:r>
            <a:endParaRPr lang="en-US" sz="2400" b="1" dirty="0">
              <a:latin typeface="Cambr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900" y="1028699"/>
            <a:ext cx="8991600" cy="5791201"/>
            <a:chOff x="0" y="0"/>
            <a:chExt cx="12430579" cy="6760482"/>
          </a:xfrm>
        </p:grpSpPr>
        <p:graphicFrame>
          <p:nvGraphicFramePr>
            <p:cNvPr id="4" name="Chart 3"/>
            <p:cNvGraphicFramePr/>
            <p:nvPr/>
          </p:nvGraphicFramePr>
          <p:xfrm>
            <a:off x="3078932" y="0"/>
            <a:ext cx="3109568" cy="2251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5" name="Chart 4"/>
            <p:cNvGraphicFramePr/>
            <p:nvPr/>
          </p:nvGraphicFramePr>
          <p:xfrm>
            <a:off x="6188500" y="0"/>
            <a:ext cx="3131341" cy="2251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6" name="Chart 5"/>
            <p:cNvGraphicFramePr/>
            <p:nvPr/>
          </p:nvGraphicFramePr>
          <p:xfrm>
            <a:off x="9310125" y="0"/>
            <a:ext cx="3120454" cy="2251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0" y="1"/>
            <a:ext cx="3088648" cy="2251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8" name="Chart 7"/>
            <p:cNvGraphicFramePr/>
            <p:nvPr/>
          </p:nvGraphicFramePr>
          <p:xfrm>
            <a:off x="0" y="2251620"/>
            <a:ext cx="3088648" cy="2247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9" name="Chart 8"/>
            <p:cNvGraphicFramePr/>
            <p:nvPr/>
          </p:nvGraphicFramePr>
          <p:xfrm>
            <a:off x="3078932" y="2251619"/>
            <a:ext cx="3109568" cy="2247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0" name="Chart 9"/>
            <p:cNvGraphicFramePr/>
            <p:nvPr/>
          </p:nvGraphicFramePr>
          <p:xfrm>
            <a:off x="6188500" y="2251619"/>
            <a:ext cx="3131341" cy="2247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1" name="Chart 10"/>
            <p:cNvGraphicFramePr/>
            <p:nvPr/>
          </p:nvGraphicFramePr>
          <p:xfrm>
            <a:off x="9310125" y="2251619"/>
            <a:ext cx="3120454" cy="2247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2" name="Chart 11"/>
            <p:cNvGraphicFramePr/>
            <p:nvPr/>
          </p:nvGraphicFramePr>
          <p:xfrm>
            <a:off x="3078932" y="4508863"/>
            <a:ext cx="3109568" cy="2251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6188500" y="4508863"/>
            <a:ext cx="3131341" cy="22516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44958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Thank you</a:t>
            </a:r>
            <a:endParaRPr lang="en-US" sz="4400" b="1" dirty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5029200" cy="3810000"/>
            <a:chOff x="533399" y="1143000"/>
            <a:chExt cx="8229601" cy="4567238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33399" y="1143000"/>
              <a:ext cx="8229601" cy="4567238"/>
            </a:xfrm>
            <a:prstGeom prst="rect">
              <a:avLst/>
            </a:prstGeom>
            <a:noFill/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133599" y="3124200"/>
              <a:ext cx="4916488" cy="442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685800" indent="-274638" algn="ctr">
                <a:buFontTx/>
                <a:buNone/>
              </a:pPr>
              <a:r>
                <a:rPr lang="en-GB" altLang="ja-JP" b="1" dirty="0" smtClean="0">
                  <a:solidFill>
                    <a:srgbClr val="FF0000"/>
                  </a:solidFill>
                  <a:latin typeface="Cambria" pitchFamily="18" charset="0"/>
                </a:rPr>
                <a:t>Where next ?</a:t>
              </a:r>
              <a:endParaRPr lang="en-GB" altLang="ja-JP" b="1" dirty="0">
                <a:solidFill>
                  <a:srgbClr val="FF0000"/>
                </a:solidFill>
                <a:latin typeface="Cambria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514600"/>
            <a:ext cx="4953000" cy="3395662"/>
            <a:chOff x="4038600" y="2514600"/>
            <a:chExt cx="4953000" cy="339566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795472" y="2895600"/>
              <a:ext cx="4196128" cy="3014662"/>
            </a:xfrm>
            <a:prstGeom prst="rect">
              <a:avLst/>
            </a:prstGeom>
            <a:noFill/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038600" y="2514600"/>
              <a:ext cx="495300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685800" indent="-274638" algn="ctr">
                <a:spcBef>
                  <a:spcPct val="50000"/>
                </a:spcBef>
                <a:buFontTx/>
                <a:buNone/>
              </a:pPr>
              <a:r>
                <a:rPr lang="en-GB" altLang="ja-JP" b="1" dirty="0">
                  <a:solidFill>
                    <a:srgbClr val="FF0000"/>
                  </a:solidFill>
                  <a:latin typeface="Cambria" pitchFamily="18" charset="0"/>
                </a:rPr>
                <a:t>Need to establish a clearer way forward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0560" y="76200"/>
            <a:ext cx="847344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Method of </a:t>
            </a:r>
            <a:r>
              <a:rPr lang="id-ID" sz="2400" b="1" dirty="0" smtClean="0">
                <a:latin typeface="Cambria" pitchFamily="18" charset="0"/>
              </a:rPr>
              <a:t>Benchmarking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1043849"/>
            <a:ext cx="8763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Mostly known benchmarking method is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roportional Denton Method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which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maximize pertain short-term movements of monthly/quarterly data, and produce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benchmark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series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as close as the actual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. 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It is done by minimizing the difference (in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“least squares”)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month to month (or quarter to quarter) percentage change of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the 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original benchmark  series</a:t>
            </a:r>
            <a:r>
              <a:rPr lang="en-US" sz="2400" dirty="0" smtClean="0">
                <a:solidFill>
                  <a:srgbClr val="00B050"/>
                </a:solidFill>
                <a:latin typeface="Cambria" pitchFamily="18" charset="0"/>
              </a:rPr>
              <a:t>.</a:t>
            </a: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endParaRPr lang="en-US" sz="2400" dirty="0" smtClean="0">
              <a:solidFill>
                <a:srgbClr val="00B050"/>
              </a:solidFill>
              <a:latin typeface="Cambria" pitchFamily="18" charset="0"/>
            </a:endParaRPr>
          </a:p>
          <a:p>
            <a:pPr marL="396875" indent="-396875">
              <a:lnSpc>
                <a:spcPct val="125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Cambria" pitchFamily="18" charset="0"/>
              </a:rPr>
              <a:t>There is a computer program called BENCH made by Statistics Canada to compute benchmarking process.</a:t>
            </a:r>
            <a:endParaRPr lang="en-US" sz="2400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954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0560" y="76200"/>
            <a:ext cx="8610600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Cambria" pitchFamily="18" charset="0"/>
              </a:rPr>
              <a:t>Exercise 1 : </a:t>
            </a:r>
            <a:r>
              <a:rPr lang="id-ID" sz="2400" b="1" dirty="0" smtClean="0">
                <a:latin typeface="Cambria" pitchFamily="18" charset="0"/>
              </a:rPr>
              <a:t>Benchmarking </a:t>
            </a:r>
            <a:r>
              <a:rPr lang="en-AU" sz="2400" b="1" dirty="0" smtClean="0">
                <a:latin typeface="Cambria" pitchFamily="18" charset="0"/>
              </a:rPr>
              <a:t>A</a:t>
            </a:r>
            <a:r>
              <a:rPr lang="en-AU" sz="2400" b="1" dirty="0" smtClean="0">
                <a:latin typeface="Cambria" pitchFamily="18" charset="0"/>
              </a:rPr>
              <a:t>nnual and Quarterly GDP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205" y="4114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Annual GDP old series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,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2000=100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56036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4069" y="4456036"/>
            <a:ext cx="118730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65805" y="4456036"/>
            <a:ext cx="14727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403" y="1295400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113" y="1295400"/>
            <a:ext cx="120457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90800" y="1295400"/>
            <a:ext cx="152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76200" y="928048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Annual GDP</a:t>
            </a:r>
            <a:r>
              <a:rPr lang="id-ID" sz="1400" b="1" baseline="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Bench 2000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&amp; 2005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29200" y="9144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Quarterly GDP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Bench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2000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&amp; 2005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05400" y="4466898"/>
            <a:ext cx="3857298" cy="21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22951" y="12954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67600" y="12954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0" y="4469922"/>
            <a:ext cx="1219200" cy="21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4469922"/>
            <a:ext cx="1245078" cy="21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5105400" y="40386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Quarterly GDP old series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,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2000=100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8" name="Striped Right Arrow 27"/>
          <p:cNvSpPr/>
          <p:nvPr/>
        </p:nvSpPr>
        <p:spPr>
          <a:xfrm rot="16200000">
            <a:off x="1028700" y="3619500"/>
            <a:ext cx="734704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2" name="Striped Right Arrow 31"/>
          <p:cNvSpPr/>
          <p:nvPr/>
        </p:nvSpPr>
        <p:spPr>
          <a:xfrm rot="16200000">
            <a:off x="2835892" y="3619500"/>
            <a:ext cx="734704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Striped Right Arrow 32"/>
          <p:cNvSpPr/>
          <p:nvPr/>
        </p:nvSpPr>
        <p:spPr>
          <a:xfrm rot="16200000">
            <a:off x="6022644" y="3605852"/>
            <a:ext cx="734704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Striped Right Arrow 33"/>
          <p:cNvSpPr/>
          <p:nvPr/>
        </p:nvSpPr>
        <p:spPr>
          <a:xfrm rot="16200000">
            <a:off x="7824148" y="3605852"/>
            <a:ext cx="734704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6" name="Curved Up Arrow 35"/>
          <p:cNvSpPr/>
          <p:nvPr/>
        </p:nvSpPr>
        <p:spPr>
          <a:xfrm>
            <a:off x="914400" y="3581400"/>
            <a:ext cx="6324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886200" y="3581400"/>
            <a:ext cx="51054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6248" y="1295400"/>
            <a:ext cx="3127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670898" y="1303350"/>
            <a:ext cx="341313" cy="220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/>
      <p:bldP spid="20" grpId="0"/>
      <p:bldP spid="27" grpId="0"/>
      <p:bldP spid="28" grpId="0" animBg="1"/>
      <p:bldP spid="32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Annual Current Price GDP </a:t>
            </a:r>
            <a:r>
              <a:rPr lang="id-ID" sz="2400" b="1" dirty="0" smtClean="0">
                <a:latin typeface="Cambria" pitchFamily="18" charset="0"/>
              </a:rPr>
              <a:t>2000 </a:t>
            </a:r>
            <a:r>
              <a:rPr lang="id-ID" sz="2400" b="1" dirty="0" smtClean="0">
                <a:latin typeface="Cambria" pitchFamily="18" charset="0"/>
              </a:rPr>
              <a:t>- 2010 </a:t>
            </a:r>
            <a:r>
              <a:rPr lang="id-ID" sz="2400" b="1" dirty="0" smtClean="0">
                <a:latin typeface="Cambria" pitchFamily="18" charset="0"/>
              </a:rPr>
              <a:t>(</a:t>
            </a:r>
            <a:r>
              <a:rPr lang="en-AU" sz="2400" b="1" dirty="0" smtClean="0">
                <a:latin typeface="Cambria" pitchFamily="18" charset="0"/>
              </a:rPr>
              <a:t>B</a:t>
            </a:r>
            <a:r>
              <a:rPr lang="id-ID" sz="2400" b="1" dirty="0" smtClean="0">
                <a:latin typeface="Cambria" pitchFamily="18" charset="0"/>
              </a:rPr>
              <a:t>illi</a:t>
            </a:r>
            <a:r>
              <a:rPr lang="en-AU" sz="2400" b="1" dirty="0" smtClean="0">
                <a:latin typeface="Cambria" pitchFamily="18" charset="0"/>
              </a:rPr>
              <a:t>on</a:t>
            </a:r>
            <a:r>
              <a:rPr lang="id-ID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Rp)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0" y="9906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990600" y="5029200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4191000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58150" y="1788225"/>
            <a:ext cx="3810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Sub>
          <a:bldChart bld="series"/>
        </p:bldSub>
      </p:bldGraphic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Quarterly Current Price GDP </a:t>
            </a:r>
            <a:r>
              <a:rPr lang="id-ID" sz="2400" b="1" dirty="0" smtClean="0">
                <a:latin typeface="Cambria" pitchFamily="18" charset="0"/>
              </a:rPr>
              <a:t>2000 </a:t>
            </a:r>
            <a:r>
              <a:rPr lang="id-ID" sz="2400" b="1" dirty="0" smtClean="0">
                <a:latin typeface="Cambria" pitchFamily="18" charset="0"/>
              </a:rPr>
              <a:t>- 2010 </a:t>
            </a:r>
            <a:r>
              <a:rPr lang="id-ID" sz="2400" b="1" dirty="0" smtClean="0">
                <a:latin typeface="Cambria" pitchFamily="18" charset="0"/>
              </a:rPr>
              <a:t>(</a:t>
            </a:r>
            <a:r>
              <a:rPr lang="en-AU" sz="2400" b="1" dirty="0" smtClean="0">
                <a:latin typeface="Cambria" pitchFamily="18" charset="0"/>
              </a:rPr>
              <a:t>B</a:t>
            </a:r>
            <a:r>
              <a:rPr lang="id-ID" sz="2400" b="1" dirty="0" smtClean="0">
                <a:latin typeface="Cambria" pitchFamily="18" charset="0"/>
              </a:rPr>
              <a:t>illi</a:t>
            </a:r>
            <a:r>
              <a:rPr lang="en-AU" sz="2400" b="1" dirty="0" smtClean="0">
                <a:latin typeface="Cambria" pitchFamily="18" charset="0"/>
              </a:rPr>
              <a:t>on</a:t>
            </a:r>
            <a:r>
              <a:rPr lang="id-ID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Rp)</a:t>
            </a:r>
            <a:endParaRPr lang="en-US" sz="2400" b="1" dirty="0">
              <a:latin typeface="Cambria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-14288" y="1066800"/>
          <a:ext cx="9158288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0" y="4114800"/>
            <a:ext cx="533399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1676400"/>
            <a:ext cx="533399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Chart bld="series"/>
        </p:bldSub>
      </p:bldGraphic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Annual GDP by Industries</a:t>
            </a:r>
            <a:r>
              <a:rPr lang="id-ID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2000 - 2010 </a:t>
            </a:r>
            <a:r>
              <a:rPr lang="id-ID" sz="2400" b="1" dirty="0" smtClean="0">
                <a:latin typeface="Cambria" pitchFamily="18" charset="0"/>
              </a:rPr>
              <a:t>(</a:t>
            </a:r>
            <a:r>
              <a:rPr lang="en-AU" sz="2400" b="1" dirty="0" smtClean="0">
                <a:latin typeface="Cambria" pitchFamily="18" charset="0"/>
              </a:rPr>
              <a:t>B</a:t>
            </a:r>
            <a:r>
              <a:rPr lang="id-ID" sz="2400" b="1" dirty="0" smtClean="0">
                <a:latin typeface="Cambria" pitchFamily="18" charset="0"/>
              </a:rPr>
              <a:t>illi</a:t>
            </a:r>
            <a:r>
              <a:rPr lang="en-AU" sz="2400" b="1" dirty="0" smtClean="0">
                <a:latin typeface="Cambria" pitchFamily="18" charset="0"/>
              </a:rPr>
              <a:t>on</a:t>
            </a:r>
            <a:r>
              <a:rPr lang="id-ID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Rp)</a:t>
            </a:r>
            <a:endParaRPr lang="en-US" sz="2400" b="1" dirty="0">
              <a:latin typeface="Cambria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838201"/>
            <a:ext cx="9144001" cy="6019800"/>
            <a:chOff x="0" y="0"/>
            <a:chExt cx="12072257" cy="7096125"/>
          </a:xfrm>
        </p:grpSpPr>
        <p:graphicFrame>
          <p:nvGraphicFramePr>
            <p:cNvPr id="6" name="Chart 5"/>
            <p:cNvGraphicFramePr/>
            <p:nvPr/>
          </p:nvGraphicFramePr>
          <p:xfrm>
            <a:off x="3011260" y="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/>
            <p:nvPr/>
          </p:nvGraphicFramePr>
          <p:xfrm>
            <a:off x="6034767" y="0"/>
            <a:ext cx="3023508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Chart 7"/>
            <p:cNvGraphicFramePr/>
            <p:nvPr/>
          </p:nvGraphicFramePr>
          <p:xfrm>
            <a:off x="9048750" y="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" name="Chart 8"/>
            <p:cNvGraphicFramePr/>
            <p:nvPr/>
          </p:nvGraphicFramePr>
          <p:xfrm>
            <a:off x="0" y="1"/>
            <a:ext cx="3020785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" name="Chart 9"/>
            <p:cNvGraphicFramePr/>
            <p:nvPr/>
          </p:nvGraphicFramePr>
          <p:xfrm>
            <a:off x="0" y="2362201"/>
            <a:ext cx="3020785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1" name="Chart 10"/>
            <p:cNvGraphicFramePr/>
            <p:nvPr/>
          </p:nvGraphicFramePr>
          <p:xfrm>
            <a:off x="3011260" y="236220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2" name="Chart 11"/>
            <p:cNvGraphicFramePr/>
            <p:nvPr/>
          </p:nvGraphicFramePr>
          <p:xfrm>
            <a:off x="6034767" y="2362200"/>
            <a:ext cx="3023508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3" name="Chart 12"/>
            <p:cNvGraphicFramePr/>
            <p:nvPr/>
          </p:nvGraphicFramePr>
          <p:xfrm>
            <a:off x="9048750" y="236220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14" name="Chart 13"/>
            <p:cNvGraphicFramePr/>
            <p:nvPr/>
          </p:nvGraphicFramePr>
          <p:xfrm>
            <a:off x="3011260" y="4733925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5" name="Chart 14"/>
            <p:cNvGraphicFramePr/>
            <p:nvPr/>
          </p:nvGraphicFramePr>
          <p:xfrm>
            <a:off x="6034767" y="4733925"/>
            <a:ext cx="3023508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76200"/>
            <a:ext cx="7924800" cy="762000"/>
          </a:xfrm>
        </p:spPr>
        <p:txBody>
          <a:bodyPr>
            <a:normAutofit/>
          </a:bodyPr>
          <a:lstStyle/>
          <a:p>
            <a:pPr algn="l"/>
            <a:r>
              <a:rPr lang="en-AU" sz="2400" b="1" dirty="0" smtClean="0">
                <a:latin typeface="Cambria" pitchFamily="18" charset="0"/>
              </a:rPr>
              <a:t>Quarterly GDP by Industries </a:t>
            </a:r>
            <a:r>
              <a:rPr lang="id-ID" sz="2400" b="1" dirty="0" smtClean="0">
                <a:latin typeface="Cambria" pitchFamily="18" charset="0"/>
              </a:rPr>
              <a:t>2000 </a:t>
            </a:r>
            <a:r>
              <a:rPr lang="id-ID" sz="2400" b="1" dirty="0" smtClean="0">
                <a:latin typeface="Cambria" pitchFamily="18" charset="0"/>
              </a:rPr>
              <a:t>- 2010 </a:t>
            </a:r>
            <a:r>
              <a:rPr lang="id-ID" sz="2400" b="1" dirty="0" smtClean="0">
                <a:latin typeface="Cambria" pitchFamily="18" charset="0"/>
              </a:rPr>
              <a:t>(</a:t>
            </a:r>
            <a:r>
              <a:rPr lang="en-AU" sz="2400" b="1" dirty="0" smtClean="0">
                <a:latin typeface="Cambria" pitchFamily="18" charset="0"/>
              </a:rPr>
              <a:t>B</a:t>
            </a:r>
            <a:r>
              <a:rPr lang="id-ID" sz="2400" b="1" dirty="0" smtClean="0">
                <a:latin typeface="Cambria" pitchFamily="18" charset="0"/>
              </a:rPr>
              <a:t>illi</a:t>
            </a:r>
            <a:r>
              <a:rPr lang="en-AU" sz="2400" b="1" dirty="0" smtClean="0">
                <a:latin typeface="Cambria" pitchFamily="18" charset="0"/>
              </a:rPr>
              <a:t>on</a:t>
            </a:r>
            <a:r>
              <a:rPr lang="id-ID" sz="2400" b="1" dirty="0" smtClean="0">
                <a:latin typeface="Cambria" pitchFamily="18" charset="0"/>
              </a:rPr>
              <a:t> </a:t>
            </a:r>
            <a:r>
              <a:rPr lang="id-ID" sz="2400" b="1" dirty="0" smtClean="0">
                <a:latin typeface="Cambria" pitchFamily="18" charset="0"/>
              </a:rPr>
              <a:t>Rp)</a:t>
            </a:r>
            <a:endParaRPr lang="en-US" sz="2400" b="1" dirty="0">
              <a:latin typeface="Cambria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" y="914399"/>
            <a:ext cx="9143999" cy="5943601"/>
            <a:chOff x="0" y="0"/>
            <a:chExt cx="12072257" cy="7096125"/>
          </a:xfrm>
        </p:grpSpPr>
        <p:graphicFrame>
          <p:nvGraphicFramePr>
            <p:cNvPr id="17" name="Chart 16"/>
            <p:cNvGraphicFramePr/>
            <p:nvPr/>
          </p:nvGraphicFramePr>
          <p:xfrm>
            <a:off x="3011260" y="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8" name="Chart 17"/>
            <p:cNvGraphicFramePr/>
            <p:nvPr/>
          </p:nvGraphicFramePr>
          <p:xfrm>
            <a:off x="6034767" y="0"/>
            <a:ext cx="3023508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9" name="Chart 18"/>
            <p:cNvGraphicFramePr/>
            <p:nvPr/>
          </p:nvGraphicFramePr>
          <p:xfrm>
            <a:off x="9048750" y="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20" name="Chart 19"/>
            <p:cNvGraphicFramePr/>
            <p:nvPr/>
          </p:nvGraphicFramePr>
          <p:xfrm>
            <a:off x="0" y="1"/>
            <a:ext cx="3020785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1" name="Chart 20"/>
            <p:cNvGraphicFramePr/>
            <p:nvPr/>
          </p:nvGraphicFramePr>
          <p:xfrm>
            <a:off x="0" y="2362201"/>
            <a:ext cx="3020785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22" name="Chart 21"/>
            <p:cNvGraphicFramePr/>
            <p:nvPr/>
          </p:nvGraphicFramePr>
          <p:xfrm>
            <a:off x="3011260" y="236220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23" name="Chart 22"/>
            <p:cNvGraphicFramePr/>
            <p:nvPr/>
          </p:nvGraphicFramePr>
          <p:xfrm>
            <a:off x="6034767" y="2362200"/>
            <a:ext cx="3023508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24" name="Chart 23"/>
            <p:cNvGraphicFramePr/>
            <p:nvPr/>
          </p:nvGraphicFramePr>
          <p:xfrm>
            <a:off x="9048750" y="2362200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25" name="Chart 24"/>
            <p:cNvGraphicFramePr/>
            <p:nvPr/>
          </p:nvGraphicFramePr>
          <p:xfrm>
            <a:off x="3011260" y="4733925"/>
            <a:ext cx="3023507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26" name="Chart 25"/>
            <p:cNvGraphicFramePr/>
            <p:nvPr/>
          </p:nvGraphicFramePr>
          <p:xfrm>
            <a:off x="6034767" y="4733925"/>
            <a:ext cx="3023508" cy="2362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040" y="76200"/>
            <a:ext cx="7467600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Cambria" pitchFamily="18" charset="0"/>
              </a:rPr>
              <a:t>Exercise 2 : </a:t>
            </a:r>
            <a:r>
              <a:rPr lang="id-ID" sz="2400" b="1" dirty="0" smtClean="0">
                <a:latin typeface="Cambria" pitchFamily="18" charset="0"/>
              </a:rPr>
              <a:t>Backcasting </a:t>
            </a:r>
            <a:r>
              <a:rPr lang="en-AU" sz="2400" b="1" dirty="0" smtClean="0">
                <a:latin typeface="Cambria" pitchFamily="18" charset="0"/>
              </a:rPr>
              <a:t>2010 Constant </a:t>
            </a:r>
            <a:r>
              <a:rPr lang="id-ID" sz="2400" b="1" dirty="0" smtClean="0">
                <a:latin typeface="Cambria" pitchFamily="18" charset="0"/>
              </a:rPr>
              <a:t>P</a:t>
            </a:r>
            <a:r>
              <a:rPr lang="en-AU" sz="2400" b="1" dirty="0" smtClean="0">
                <a:latin typeface="Cambria" pitchFamily="18" charset="0"/>
              </a:rPr>
              <a:t>rice GDP</a:t>
            </a:r>
            <a:endParaRPr lang="en-US" sz="2400" b="1" dirty="0">
              <a:latin typeface="Cambria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4038600"/>
            <a:ext cx="403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Growth 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of Constant GDP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,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Series 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2000=100</a:t>
            </a:r>
            <a:r>
              <a:rPr lang="id-ID" sz="1400" b="1" dirty="0" smtClean="0">
                <a:latin typeface="Cambria" pitchFamily="18" charset="0"/>
                <a:ea typeface="+mj-ea"/>
                <a:cs typeface="+mj-cs"/>
              </a:rPr>
              <a:t> (%)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400" y="838200"/>
            <a:ext cx="4191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Constant GDP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Seri</a:t>
            </a:r>
            <a:r>
              <a:rPr kumimoji="0" lang="en-A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es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id-ID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2010=100 </a:t>
            </a:r>
            <a:r>
              <a:rPr kumimoji="0" lang="id-ID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Bench 2000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&amp; 2005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79" y="4495800"/>
            <a:ext cx="38603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1205552"/>
            <a:ext cx="396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048" y="4495800"/>
            <a:ext cx="29804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079" y="1205552"/>
            <a:ext cx="302212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Up Arrow 9"/>
          <p:cNvSpPr/>
          <p:nvPr/>
        </p:nvSpPr>
        <p:spPr>
          <a:xfrm>
            <a:off x="1905000" y="3429000"/>
            <a:ext cx="762000" cy="685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1219200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800600" y="838200"/>
            <a:ext cx="441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Quarterly Constant GDP</a:t>
            </a:r>
            <a:r>
              <a:rPr lang="id-ID" sz="1400" b="1" baseline="0" dirty="0" smtClean="0">
                <a:latin typeface="Cambria" pitchFamily="18" charset="0"/>
                <a:ea typeface="+mj-ea"/>
                <a:cs typeface="+mj-cs"/>
              </a:rPr>
              <a:t>, Seri</a:t>
            </a:r>
            <a:r>
              <a:rPr lang="en-AU" sz="1400" b="1" baseline="0" dirty="0" err="1" smtClean="0">
                <a:latin typeface="Cambria" pitchFamily="18" charset="0"/>
                <a:ea typeface="+mj-ea"/>
                <a:cs typeface="+mj-cs"/>
              </a:rPr>
              <a:t>es</a:t>
            </a:r>
            <a:r>
              <a:rPr lang="id-ID" sz="1400" b="1" baseline="0" dirty="0" smtClean="0">
                <a:latin typeface="Cambria" pitchFamily="18" charset="0"/>
                <a:ea typeface="+mj-ea"/>
                <a:cs typeface="+mj-cs"/>
              </a:rPr>
              <a:t> </a:t>
            </a:r>
            <a:r>
              <a:rPr lang="id-ID" sz="1400" b="1" baseline="0" dirty="0" smtClean="0">
                <a:latin typeface="Cambria" pitchFamily="18" charset="0"/>
                <a:ea typeface="+mj-ea"/>
                <a:cs typeface="+mj-cs"/>
              </a:rPr>
              <a:t>2010=100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4466898"/>
            <a:ext cx="3857298" cy="216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94351" y="12192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1219200"/>
            <a:ext cx="121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86400" y="4469922"/>
            <a:ext cx="1219200" cy="215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4469922"/>
            <a:ext cx="1245078" cy="21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800600" y="4038600"/>
            <a:ext cx="3733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Quarterly Constant GDP</a:t>
            </a:r>
            <a:r>
              <a:rPr lang="en-US" sz="1400" b="1" baseline="0" dirty="0" smtClean="0">
                <a:latin typeface="Cambria" pitchFamily="18" charset="0"/>
                <a:ea typeface="+mj-ea"/>
                <a:cs typeface="+mj-cs"/>
              </a:rPr>
              <a:t>,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 Series </a:t>
            </a:r>
            <a:r>
              <a:rPr lang="en-US" sz="1400" b="1" dirty="0" smtClean="0">
                <a:latin typeface="Cambria" pitchFamily="18" charset="0"/>
                <a:ea typeface="+mj-ea"/>
                <a:cs typeface="+mj-cs"/>
              </a:rPr>
              <a:t>2000=100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3" name="Striped Right Arrow 22"/>
          <p:cNvSpPr/>
          <p:nvPr/>
        </p:nvSpPr>
        <p:spPr>
          <a:xfrm rot="16200000">
            <a:off x="5856596" y="3543300"/>
            <a:ext cx="609600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Striped Right Arrow 24"/>
          <p:cNvSpPr/>
          <p:nvPr/>
        </p:nvSpPr>
        <p:spPr>
          <a:xfrm rot="16200000">
            <a:off x="7658100" y="3543300"/>
            <a:ext cx="609600" cy="5334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Curved Up Arrow 25"/>
          <p:cNvSpPr/>
          <p:nvPr/>
        </p:nvSpPr>
        <p:spPr>
          <a:xfrm>
            <a:off x="914400" y="3581400"/>
            <a:ext cx="60198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Curved Up Arrow 26"/>
          <p:cNvSpPr/>
          <p:nvPr/>
        </p:nvSpPr>
        <p:spPr>
          <a:xfrm>
            <a:off x="3886200" y="3581400"/>
            <a:ext cx="4800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77037" y="1219200"/>
            <a:ext cx="3127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1687" y="1227150"/>
            <a:ext cx="341313" cy="220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/>
      <p:bldP spid="10" grpId="0" animBg="1"/>
      <p:bldP spid="15" grpId="0"/>
      <p:bldP spid="22" grpId="0"/>
      <p:bldP spid="23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416</Words>
  <Application>Microsoft Office PowerPoint</Application>
  <PresentationFormat>On-screen Show (4:3)</PresentationFormat>
  <Paragraphs>72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Benchmarking &amp; Backcasting GDP of Indonesia  Base Year 2010</vt:lpstr>
      <vt:lpstr>What is Benchmarking ?</vt:lpstr>
      <vt:lpstr>Method of Benchmarking</vt:lpstr>
      <vt:lpstr>Exercise 1 : Benchmarking Annual and Quarterly GDP</vt:lpstr>
      <vt:lpstr>Annual Current Price GDP 2000 - 2010 (Billion Rp)</vt:lpstr>
      <vt:lpstr>Quarterly Current Price GDP 2000 - 2010 (Billion Rp)</vt:lpstr>
      <vt:lpstr>Annual GDP by Industries 2000 - 2010 (Billion Rp)</vt:lpstr>
      <vt:lpstr>Quarterly GDP by Industries 2000 - 2010 (Billion Rp)</vt:lpstr>
      <vt:lpstr>Exercise 2 : Backcasting 2010 Constant Price GDP</vt:lpstr>
      <vt:lpstr>Annual Growth of Constant GDP 2001 – 2010 (%)</vt:lpstr>
      <vt:lpstr>Quarterly Growth of  Constant GDP, QtoQ, 2001 – 2010 (%)</vt:lpstr>
      <vt:lpstr>Quarterly Growth of Constant GDP, YonY, 2001 – 2010 (%)</vt:lpstr>
      <vt:lpstr>Annual Growth of Constant GDP by Industries 2001 – 2010 (%)</vt:lpstr>
      <vt:lpstr>Quarterly Growth of Constant GDP QtoQ 2001 – 2010 (%)</vt:lpstr>
      <vt:lpstr>Quarterly Growth of Constant GDP YonY 2001 – 2010 (%)</vt:lpstr>
      <vt:lpstr>Exercise 3 : Implicit price deflator of 2010 Constant Price GDP Seri 2010</vt:lpstr>
      <vt:lpstr>Annual Implicit Growth 2001 – 2010 (%)</vt:lpstr>
      <vt:lpstr>Quarterly Implicit Growth (%)</vt:lpstr>
      <vt:lpstr>Annual Implicit Growth by industries (%)</vt:lpstr>
      <vt:lpstr>Quarterly Implicit Growth by industries 2001 – 2010 (%)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Benchmarking Dalam PDB Indonesia</dc:title>
  <dc:creator>AXIO</dc:creator>
  <cp:lastModifiedBy>etjih</cp:lastModifiedBy>
  <cp:revision>90</cp:revision>
  <dcterms:created xsi:type="dcterms:W3CDTF">2011-03-01T11:52:14Z</dcterms:created>
  <dcterms:modified xsi:type="dcterms:W3CDTF">2011-10-03T05:50:24Z</dcterms:modified>
</cp:coreProperties>
</file>